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1" r:id="rId4"/>
    <p:sldId id="288" r:id="rId5"/>
    <p:sldId id="263" r:id="rId6"/>
    <p:sldId id="289" r:id="rId7"/>
    <p:sldId id="265" r:id="rId8"/>
    <p:sldId id="266" r:id="rId9"/>
    <p:sldId id="290" r:id="rId10"/>
    <p:sldId id="268" r:id="rId11"/>
    <p:sldId id="270" r:id="rId12"/>
    <p:sldId id="271" r:id="rId13"/>
    <p:sldId id="297" r:id="rId14"/>
    <p:sldId id="272" r:id="rId15"/>
    <p:sldId id="291" r:id="rId16"/>
    <p:sldId id="275" r:id="rId17"/>
    <p:sldId id="276" r:id="rId18"/>
    <p:sldId id="278" r:id="rId19"/>
    <p:sldId id="280" r:id="rId20"/>
    <p:sldId id="299" r:id="rId21"/>
    <p:sldId id="293" r:id="rId22"/>
    <p:sldId id="294" r:id="rId23"/>
    <p:sldId id="301" r:id="rId24"/>
    <p:sldId id="295" r:id="rId25"/>
    <p:sldId id="296" r:id="rId26"/>
    <p:sldId id="300" r:id="rId27"/>
    <p:sldId id="286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眾 揆" initials="眾揆" lastIdx="1" clrIdx="0">
    <p:extLst>
      <p:ext uri="{19B8F6BF-5375-455C-9EA6-DF929625EA0E}">
        <p15:presenceInfo xmlns:p15="http://schemas.microsoft.com/office/powerpoint/2012/main" userId="c1e227d653e3f8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ACA"/>
    <a:srgbClr val="F5E361"/>
    <a:srgbClr val="BC4C67"/>
    <a:srgbClr val="F09BA0"/>
    <a:srgbClr val="1A4BAE"/>
    <a:srgbClr val="003A6C"/>
    <a:srgbClr val="EF9A49"/>
    <a:srgbClr val="7AC49F"/>
    <a:srgbClr val="76C5F0"/>
    <a:srgbClr val="8C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04" y="10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09:39:20.390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1939D-7E98-4251-9F5D-CE7B2547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2F5F81-6A3C-4E0A-B57B-AC82CD95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23D2EA-B795-4754-953E-F9ADF7BC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FE9545-08A0-4102-9A9A-EAA25D01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67CEAB-64AC-40DF-A110-A7F9BE39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53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E43740-B351-48ED-BE9A-A0D69B9C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F9EC06-30EF-4B82-8F09-662594769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0DC350-853A-44B8-A9EC-B3D1EA42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F3177D-0DD4-41A4-A675-078E42F9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69645B-ADAC-4881-92B0-4EAA1283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5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B72B554-5574-4299-8B7A-FE48F10B1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606D63-CE76-4160-AF9B-12A1B203F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F5E24E-08C4-4D1B-9975-E19DEC5C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BE0F7B-2B12-4EBA-86BF-4CAC8E3A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301A16-999F-43C6-B315-F93F60C1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44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F895B-B2A8-4AEC-B773-B3EAEEB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56012F-79D7-440A-919D-A4D22D90B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BF28DC-D3C5-42F7-B002-458E945A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5906C0-4913-47E8-9050-9A07FB1F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FF18EB-D17A-4E85-B518-E20799BD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00D0E7C-20E8-4AEF-94A1-E01FE147D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33BCD0-2628-6287-4F28-7FCF770BC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" b="2351"/>
          <a:stretch/>
        </p:blipFill>
        <p:spPr>
          <a:xfrm>
            <a:off x="4930" y="0"/>
            <a:ext cx="12187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2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495842E-B8CF-8F5C-EE0E-BDCDFF57F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-1"/>
            <a:ext cx="12187070" cy="68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64A8B-DB44-4D27-8F3F-5492BC69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80882C-AF78-44FD-B3FD-D46422FFC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3D10E2-32EB-4743-AFC7-E47F46BE8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770C9C-31B0-4769-A43E-CE4DCB7A5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FF1CF2-5EE3-4CA2-8D95-370773FAB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406D48F-B543-4906-A57B-F1323C19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6DEBCE1-3F74-4C0C-9318-D570D330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C24E6CF-60F5-4466-886D-B0C1465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6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4D7D2A-422D-4369-A5AF-DCF25AC5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FDB1CD-047B-4637-A263-6DB13DD7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E39205-2263-4217-8515-BE648502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615B619-105C-4CC4-9733-4598400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6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73A5B24-1CAA-4E7A-8DE0-68A92939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7D40B61-42B3-49B3-AFCE-42DC40EA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C60645-7824-4BBC-BB03-2768058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53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C3E5CC-3DB0-4EFC-94D7-84901BEE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9E3ECD-3CC0-4CDB-AE09-6ED9352F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B346FD-FF16-4CB5-81DD-FFE72D04F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2AA7F07-D6B9-4414-ABEF-8CE608A4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A6DD4E-7326-4556-9AC4-BBE68B35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3C569A-E412-43A8-B4FA-F48BBB0D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4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31537E-2AAE-4947-B926-4CF66B7B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B094C85-8848-41E7-A96B-93926A302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DDEBF9-B527-41C7-BCB1-612825CCD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9E2AAC-D992-45F8-843A-F0135443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216410-849D-458B-95F5-E50ADD9C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135B4A-6B01-4D58-BD8B-EB06FB95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8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19A399E-F34A-4C57-9BC8-58FC98EC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DFA758-35F3-43D0-91F4-BCF57A9D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9C0CBA-CCB2-4651-BCEF-88D43A11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FEF9-DEDA-41F2-8257-C6C276FE6FDA}" type="datetimeFigureOut">
              <a:rPr lang="zh-TW" altLang="en-US" smtClean="0"/>
              <a:pPr/>
              <a:t>2025/3/5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B1C5A5-219D-4CB1-AFC9-E3D3BCDB9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379595-ABBB-4D60-A2C7-97C6CFE16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B50D-6CBC-466F-8CF3-0F6CC6857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hyperlink" Target="https://www.theirmind.org/2012/01/blog-post_24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7A507C0-74C1-4C4E-8AD7-8F020D49D524}"/>
              </a:ext>
            </a:extLst>
          </p:cNvPr>
          <p:cNvSpPr txBox="1"/>
          <p:nvPr/>
        </p:nvSpPr>
        <p:spPr>
          <a:xfrm>
            <a:off x="4816347" y="5355512"/>
            <a:ext cx="293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敬呈 台北市樂器商業同業公會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4CDC57F-D6C2-FEDB-ADDB-E05C0674D962}"/>
              </a:ext>
            </a:extLst>
          </p:cNvPr>
          <p:cNvSpPr txBox="1"/>
          <p:nvPr/>
        </p:nvSpPr>
        <p:spPr>
          <a:xfrm>
            <a:off x="3810000" y="4411952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E4127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籌備會資料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479CA8-D8B5-90F3-121B-38A8A98B0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48" y="426721"/>
            <a:ext cx="8458737" cy="43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手繪多邊形 21">
            <a:extLst>
              <a:ext uri="{FF2B5EF4-FFF2-40B4-BE49-F238E27FC236}">
                <a16:creationId xmlns:a16="http://schemas.microsoft.com/office/drawing/2014/main" id="{F13F278B-B46D-447E-8417-BA55B31FD5DD}"/>
              </a:ext>
            </a:extLst>
          </p:cNvPr>
          <p:cNvSpPr/>
          <p:nvPr/>
        </p:nvSpPr>
        <p:spPr>
          <a:xfrm>
            <a:off x="4779701" y="3026712"/>
            <a:ext cx="6403365" cy="1597011"/>
          </a:xfrm>
          <a:prstGeom prst="roundRect">
            <a:avLst>
              <a:gd name="adj" fmla="val 7455"/>
            </a:avLst>
          </a:prstGeom>
          <a:solidFill>
            <a:srgbClr val="0F72B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 marL="360000"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網路預約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QR Code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、廣發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VIP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免費券、電子憑證</a:t>
            </a:r>
          </a:p>
          <a:p>
            <a:pPr marL="360000"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親子免費券</a:t>
            </a:r>
          </a:p>
        </p:txBody>
      </p:sp>
      <p:pic>
        <p:nvPicPr>
          <p:cNvPr id="23" name="Picture 3" descr="C:\Users\Kje-086\Desktop\07.10~07.13 台北樂器大展-圖素\素材\素材\07-02.jpg">
            <a:extLst>
              <a:ext uri="{FF2B5EF4-FFF2-40B4-BE49-F238E27FC236}">
                <a16:creationId xmlns:a16="http://schemas.microsoft.com/office/drawing/2014/main" id="{517050AB-86C9-4532-ADFE-98AB78E9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743200" y="2923200"/>
            <a:ext cx="2705210" cy="18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33E20CBD-2CCD-4E0A-B888-66B3E01E35DE}"/>
              </a:ext>
            </a:extLst>
          </p:cNvPr>
          <p:cNvSpPr txBox="1"/>
          <p:nvPr/>
        </p:nvSpPr>
        <p:spPr>
          <a:xfrm>
            <a:off x="4132863" y="3301547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直效行銷</a:t>
            </a:r>
          </a:p>
        </p:txBody>
      </p:sp>
      <p:pic>
        <p:nvPicPr>
          <p:cNvPr id="26" name="Picture 2" descr="C:\Users\Kje-086\Desktop\07.10~07.13 台北樂器大展-圖素\素材\素材\01-01.png">
            <a:extLst>
              <a:ext uri="{FF2B5EF4-FFF2-40B4-BE49-F238E27FC236}">
                <a16:creationId xmlns:a16="http://schemas.microsoft.com/office/drawing/2014/main" id="{42710FD4-C243-421A-AE15-495222786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3"/>
          <a:stretch/>
        </p:blipFill>
        <p:spPr bwMode="auto">
          <a:xfrm flipH="1">
            <a:off x="9590026" y="2293067"/>
            <a:ext cx="1511825" cy="7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FB68EFBB-46AB-4984-A2E8-79F46860D207}"/>
              </a:ext>
            </a:extLst>
          </p:cNvPr>
          <p:cNvGrpSpPr/>
          <p:nvPr/>
        </p:nvGrpSpPr>
        <p:grpSpPr>
          <a:xfrm>
            <a:off x="3219537" y="973332"/>
            <a:ext cx="7809159" cy="380012"/>
            <a:chOff x="3219537" y="973332"/>
            <a:chExt cx="7809159" cy="380012"/>
          </a:xfrm>
        </p:grpSpPr>
        <p:sp>
          <p:nvSpPr>
            <p:cNvPr id="34" name="箭號: ＞形 33">
              <a:extLst>
                <a:ext uri="{FF2B5EF4-FFF2-40B4-BE49-F238E27FC236}">
                  <a16:creationId xmlns:a16="http://schemas.microsoft.com/office/drawing/2014/main" id="{C8F20651-2BF2-4D74-B4F0-33C319EC6B9D}"/>
                </a:ext>
              </a:extLst>
            </p:cNvPr>
            <p:cNvSpPr/>
            <p:nvPr/>
          </p:nvSpPr>
          <p:spPr>
            <a:xfrm>
              <a:off x="3219537" y="99166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箭號: ＞形 34">
              <a:extLst>
                <a:ext uri="{FF2B5EF4-FFF2-40B4-BE49-F238E27FC236}">
                  <a16:creationId xmlns:a16="http://schemas.microsoft.com/office/drawing/2014/main" id="{3794E686-70BB-49DF-A345-C1623D02957E}"/>
                </a:ext>
              </a:extLst>
            </p:cNvPr>
            <p:cNvSpPr/>
            <p:nvPr/>
          </p:nvSpPr>
          <p:spPr>
            <a:xfrm>
              <a:off x="4498300" y="97333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號: ＞形 35">
              <a:extLst>
                <a:ext uri="{FF2B5EF4-FFF2-40B4-BE49-F238E27FC236}">
                  <a16:creationId xmlns:a16="http://schemas.microsoft.com/office/drawing/2014/main" id="{DA4DD4E0-5C2D-458C-8C23-A0BB6ACD9832}"/>
                </a:ext>
              </a:extLst>
            </p:cNvPr>
            <p:cNvSpPr/>
            <p:nvPr/>
          </p:nvSpPr>
          <p:spPr>
            <a:xfrm>
              <a:off x="5777063" y="973332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號: ＞形 36">
              <a:extLst>
                <a:ext uri="{FF2B5EF4-FFF2-40B4-BE49-F238E27FC236}">
                  <a16:creationId xmlns:a16="http://schemas.microsoft.com/office/drawing/2014/main" id="{E0F8A640-D7CE-4514-9CC3-29240D6745AC}"/>
                </a:ext>
              </a:extLst>
            </p:cNvPr>
            <p:cNvSpPr/>
            <p:nvPr/>
          </p:nvSpPr>
          <p:spPr>
            <a:xfrm>
              <a:off x="7055826" y="99166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號: ＞形 37">
              <a:extLst>
                <a:ext uri="{FF2B5EF4-FFF2-40B4-BE49-F238E27FC236}">
                  <a16:creationId xmlns:a16="http://schemas.microsoft.com/office/drawing/2014/main" id="{2542D359-2F7C-490C-836D-1CD98149B1FA}"/>
                </a:ext>
              </a:extLst>
            </p:cNvPr>
            <p:cNvSpPr/>
            <p:nvPr/>
          </p:nvSpPr>
          <p:spPr>
            <a:xfrm>
              <a:off x="8316117" y="982568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箭號: ＞形 38">
              <a:extLst>
                <a:ext uri="{FF2B5EF4-FFF2-40B4-BE49-F238E27FC236}">
                  <a16:creationId xmlns:a16="http://schemas.microsoft.com/office/drawing/2014/main" id="{3FCF95C2-B305-48A3-8B6D-7C23F4C2CA8D}"/>
                </a:ext>
              </a:extLst>
            </p:cNvPr>
            <p:cNvSpPr/>
            <p:nvPr/>
          </p:nvSpPr>
          <p:spPr>
            <a:xfrm>
              <a:off x="9652947" y="982568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9F56F90B-D91B-45C2-A072-87121F77AFCF}"/>
                </a:ext>
              </a:extLst>
            </p:cNvPr>
            <p:cNvSpPr txBox="1"/>
            <p:nvPr/>
          </p:nvSpPr>
          <p:spPr>
            <a:xfrm>
              <a:off x="337525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廣告宣傳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A1ECE46F-91F6-4270-B76E-3B6744AF7723}"/>
                </a:ext>
              </a:extLst>
            </p:cNvPr>
            <p:cNvSpPr txBox="1"/>
            <p:nvPr/>
          </p:nvSpPr>
          <p:spPr>
            <a:xfrm>
              <a:off x="4634642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網路宣傳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8CF8F1F3-FF96-4075-A41E-445EA8E4D308}"/>
                </a:ext>
              </a:extLst>
            </p:cNvPr>
            <p:cNvSpPr txBox="1"/>
            <p:nvPr/>
          </p:nvSpPr>
          <p:spPr>
            <a:xfrm>
              <a:off x="5923788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直效行銷</a:t>
              </a: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EFCD6B69-DADB-4A70-A19C-A2FE9F67EF86}"/>
                </a:ext>
              </a:extLst>
            </p:cNvPr>
            <p:cNvSpPr txBox="1"/>
            <p:nvPr/>
          </p:nvSpPr>
          <p:spPr>
            <a:xfrm>
              <a:off x="7202551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策略聯盟</a:t>
              </a: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ED179BCE-6101-4B58-ACAB-5CEC3C6508C7}"/>
                </a:ext>
              </a:extLst>
            </p:cNvPr>
            <p:cNvSpPr txBox="1"/>
            <p:nvPr/>
          </p:nvSpPr>
          <p:spPr>
            <a:xfrm>
              <a:off x="848131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活動宣傳</a:t>
              </a: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6D13FEF3-8D05-45C4-B835-84BF7125E712}"/>
                </a:ext>
              </a:extLst>
            </p:cNvPr>
            <p:cNvSpPr txBox="1"/>
            <p:nvPr/>
          </p:nvSpPr>
          <p:spPr>
            <a:xfrm>
              <a:off x="9760077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公關操作</a:t>
              </a: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9CD607F2-3A39-462F-86DC-1042B9DACF10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C727C447-6B8A-487D-9E66-107F4CBC7003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51" name="矩形: 圓角 50">
                <a:extLst>
                  <a:ext uri="{FF2B5EF4-FFF2-40B4-BE49-F238E27FC236}">
                    <a16:creationId xmlns:a16="http://schemas.microsoft.com/office/drawing/2014/main" id="{21CDBAE8-557A-4668-8408-8B03EEB8835B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A8E4749-1D0E-489E-9853-8788DA45C9D0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8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6A3F723D-CB85-4AA0-821D-7E47DEDACE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90EFF01-A8F7-40BB-AC83-71989BB46E15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A9477C2-6151-4667-9CB1-8B56DC176DA1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35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24B307EB-B460-4AAE-9093-906A37239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手繪多邊形 21">
            <a:extLst>
              <a:ext uri="{FF2B5EF4-FFF2-40B4-BE49-F238E27FC236}">
                <a16:creationId xmlns:a16="http://schemas.microsoft.com/office/drawing/2014/main" id="{C72D58CC-9E29-4124-B197-541FE715DFA7}"/>
              </a:ext>
            </a:extLst>
          </p:cNvPr>
          <p:cNvSpPr/>
          <p:nvPr/>
        </p:nvSpPr>
        <p:spPr>
          <a:xfrm>
            <a:off x="4909744" y="2886028"/>
            <a:ext cx="6403365" cy="2328532"/>
          </a:xfrm>
          <a:prstGeom prst="roundRect">
            <a:avLst>
              <a:gd name="adj" fmla="val 7455"/>
            </a:avLst>
          </a:prstGeom>
          <a:solidFill>
            <a:srgbClr val="E54D6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規劃展前熱身活動吸引民眾參與分享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豐富多元舞台活動熱絡展場氣氛引發共鳴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熱情觀展有禮回饋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Facebook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活動串聯分享</a:t>
            </a:r>
          </a:p>
        </p:txBody>
      </p:sp>
      <p:pic>
        <p:nvPicPr>
          <p:cNvPr id="28" name="Picture 2" descr="C:\Users\Kje-086\Desktop\07.10~07.13 台北樂器大展-圖素\素材\素材\01-01.png">
            <a:extLst>
              <a:ext uri="{FF2B5EF4-FFF2-40B4-BE49-F238E27FC236}">
                <a16:creationId xmlns:a16="http://schemas.microsoft.com/office/drawing/2014/main" id="{53A6490A-30BB-49C3-BE22-0CDBAB1FA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3"/>
          <a:stretch/>
        </p:blipFill>
        <p:spPr bwMode="auto">
          <a:xfrm flipH="1">
            <a:off x="9703118" y="2152383"/>
            <a:ext cx="1511825" cy="7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Kje-086\Desktop\07.10~07.13 台北樂器大展-圖素\素材\素材\07-08.jpg">
            <a:extLst>
              <a:ext uri="{FF2B5EF4-FFF2-40B4-BE49-F238E27FC236}">
                <a16:creationId xmlns:a16="http://schemas.microsoft.com/office/drawing/2014/main" id="{0ECEEC3A-7C89-442D-B5A8-33C30A6D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657269" y="3177218"/>
            <a:ext cx="2705210" cy="18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243636ED-1E29-4822-924F-A21B735BEA05}"/>
              </a:ext>
            </a:extLst>
          </p:cNvPr>
          <p:cNvSpPr txBox="1"/>
          <p:nvPr/>
        </p:nvSpPr>
        <p:spPr>
          <a:xfrm>
            <a:off x="4045795" y="3607848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活動宣傳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F16E53A9-A53E-4847-97A1-CEC1FC61089F}"/>
              </a:ext>
            </a:extLst>
          </p:cNvPr>
          <p:cNvGrpSpPr/>
          <p:nvPr/>
        </p:nvGrpSpPr>
        <p:grpSpPr>
          <a:xfrm>
            <a:off x="3219537" y="973332"/>
            <a:ext cx="7809159" cy="380012"/>
            <a:chOff x="3219537" y="973332"/>
            <a:chExt cx="7809159" cy="380012"/>
          </a:xfrm>
        </p:grpSpPr>
        <p:sp>
          <p:nvSpPr>
            <p:cNvPr id="36" name="箭號: ＞形 35">
              <a:extLst>
                <a:ext uri="{FF2B5EF4-FFF2-40B4-BE49-F238E27FC236}">
                  <a16:creationId xmlns:a16="http://schemas.microsoft.com/office/drawing/2014/main" id="{78F1A78A-EC10-46D6-86D7-BB3888E3F4EC}"/>
                </a:ext>
              </a:extLst>
            </p:cNvPr>
            <p:cNvSpPr/>
            <p:nvPr/>
          </p:nvSpPr>
          <p:spPr>
            <a:xfrm>
              <a:off x="3219537" y="99166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號: ＞形 36">
              <a:extLst>
                <a:ext uri="{FF2B5EF4-FFF2-40B4-BE49-F238E27FC236}">
                  <a16:creationId xmlns:a16="http://schemas.microsoft.com/office/drawing/2014/main" id="{FC4C8868-FA45-498F-94CE-974E07BF3C32}"/>
                </a:ext>
              </a:extLst>
            </p:cNvPr>
            <p:cNvSpPr/>
            <p:nvPr/>
          </p:nvSpPr>
          <p:spPr>
            <a:xfrm>
              <a:off x="4498300" y="97333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號: ＞形 37">
              <a:extLst>
                <a:ext uri="{FF2B5EF4-FFF2-40B4-BE49-F238E27FC236}">
                  <a16:creationId xmlns:a16="http://schemas.microsoft.com/office/drawing/2014/main" id="{F5476171-334A-4045-8835-108DD6B80F30}"/>
                </a:ext>
              </a:extLst>
            </p:cNvPr>
            <p:cNvSpPr/>
            <p:nvPr/>
          </p:nvSpPr>
          <p:spPr>
            <a:xfrm>
              <a:off x="5777063" y="97333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箭號: ＞形 38">
              <a:extLst>
                <a:ext uri="{FF2B5EF4-FFF2-40B4-BE49-F238E27FC236}">
                  <a16:creationId xmlns:a16="http://schemas.microsoft.com/office/drawing/2014/main" id="{7CA0519E-FC2D-4FCC-8261-A47861539004}"/>
                </a:ext>
              </a:extLst>
            </p:cNvPr>
            <p:cNvSpPr/>
            <p:nvPr/>
          </p:nvSpPr>
          <p:spPr>
            <a:xfrm>
              <a:off x="7055826" y="99166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箭號: ＞形 39">
              <a:extLst>
                <a:ext uri="{FF2B5EF4-FFF2-40B4-BE49-F238E27FC236}">
                  <a16:creationId xmlns:a16="http://schemas.microsoft.com/office/drawing/2014/main" id="{B58F2A8C-137C-4881-8CA3-A063CECBED88}"/>
                </a:ext>
              </a:extLst>
            </p:cNvPr>
            <p:cNvSpPr/>
            <p:nvPr/>
          </p:nvSpPr>
          <p:spPr>
            <a:xfrm>
              <a:off x="8316117" y="982568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號: ＞形 40">
              <a:extLst>
                <a:ext uri="{FF2B5EF4-FFF2-40B4-BE49-F238E27FC236}">
                  <a16:creationId xmlns:a16="http://schemas.microsoft.com/office/drawing/2014/main" id="{D24CB446-E29E-4064-AEE9-0682D2CBD06F}"/>
                </a:ext>
              </a:extLst>
            </p:cNvPr>
            <p:cNvSpPr/>
            <p:nvPr/>
          </p:nvSpPr>
          <p:spPr>
            <a:xfrm>
              <a:off x="9652947" y="982568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177F582B-3512-4051-BF67-8CA854703BB7}"/>
                </a:ext>
              </a:extLst>
            </p:cNvPr>
            <p:cNvSpPr txBox="1"/>
            <p:nvPr/>
          </p:nvSpPr>
          <p:spPr>
            <a:xfrm>
              <a:off x="337525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廣告宣傳</a:t>
              </a: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E7FE012B-1A8A-44EE-9DB2-109664DA97DE}"/>
                </a:ext>
              </a:extLst>
            </p:cNvPr>
            <p:cNvSpPr txBox="1"/>
            <p:nvPr/>
          </p:nvSpPr>
          <p:spPr>
            <a:xfrm>
              <a:off x="4634642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網路宣傳</a:t>
              </a: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7407CF1F-C1C8-4545-BDF7-05ACE1849C13}"/>
                </a:ext>
              </a:extLst>
            </p:cNvPr>
            <p:cNvSpPr txBox="1"/>
            <p:nvPr/>
          </p:nvSpPr>
          <p:spPr>
            <a:xfrm>
              <a:off x="5923788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直效行銷</a:t>
              </a: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6AC93ADF-D237-4CC2-A988-834C4660DD03}"/>
                </a:ext>
              </a:extLst>
            </p:cNvPr>
            <p:cNvSpPr txBox="1"/>
            <p:nvPr/>
          </p:nvSpPr>
          <p:spPr>
            <a:xfrm>
              <a:off x="7202551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策略聯盟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2E0B2D80-ED02-479C-AC38-3BC055BF7A7F}"/>
                </a:ext>
              </a:extLst>
            </p:cNvPr>
            <p:cNvSpPr txBox="1"/>
            <p:nvPr/>
          </p:nvSpPr>
          <p:spPr>
            <a:xfrm>
              <a:off x="848131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活動宣傳</a:t>
              </a: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0DDA73FB-5B11-4783-9FC0-97A725F483A6}"/>
                </a:ext>
              </a:extLst>
            </p:cNvPr>
            <p:cNvSpPr txBox="1"/>
            <p:nvPr/>
          </p:nvSpPr>
          <p:spPr>
            <a:xfrm>
              <a:off x="9760077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公關操作</a:t>
              </a: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36A90B59-82FA-4BC6-BD2E-A1659C63D79E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A6EF6662-5C9A-4713-AA0E-8390F4D16E60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53" name="矩形: 圓角 52">
                <a:extLst>
                  <a:ext uri="{FF2B5EF4-FFF2-40B4-BE49-F238E27FC236}">
                    <a16:creationId xmlns:a16="http://schemas.microsoft.com/office/drawing/2014/main" id="{CBBD161C-4E22-4486-BE97-871E1ECE9C3B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B980E27-B40C-4581-A451-4275F2B7E7FA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50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3B172E99-2C2F-4BEE-9D43-21431D489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1182448D-F1B9-4894-8233-0198626C5938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63B6C96-48E2-4DD2-A977-6F4A814FA917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94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F308D298-6CEB-4D4F-BAD3-DB7BE1618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2B9D558E-2AFA-77F4-6AFF-74CF1A6C10DF}"/>
              </a:ext>
            </a:extLst>
          </p:cNvPr>
          <p:cNvGrpSpPr/>
          <p:nvPr/>
        </p:nvGrpSpPr>
        <p:grpSpPr>
          <a:xfrm>
            <a:off x="2711455" y="2186900"/>
            <a:ext cx="8625584" cy="3130340"/>
            <a:chOff x="2711455" y="2186900"/>
            <a:chExt cx="8625584" cy="3130340"/>
          </a:xfrm>
        </p:grpSpPr>
        <p:sp>
          <p:nvSpPr>
            <p:cNvPr id="26" name="手繪多邊形 21">
              <a:extLst>
                <a:ext uri="{FF2B5EF4-FFF2-40B4-BE49-F238E27FC236}">
                  <a16:creationId xmlns:a16="http://schemas.microsoft.com/office/drawing/2014/main" id="{FA0C2899-5E26-4A86-8223-7B16EFA3E6FA}"/>
                </a:ext>
              </a:extLst>
            </p:cNvPr>
            <p:cNvSpPr/>
            <p:nvPr/>
          </p:nvSpPr>
          <p:spPr>
            <a:xfrm>
              <a:off x="4933674" y="2929696"/>
              <a:ext cx="6403365" cy="2387544"/>
            </a:xfrm>
            <a:prstGeom prst="roundRect">
              <a:avLst>
                <a:gd name="adj" fmla="val 7455"/>
              </a:avLst>
            </a:prstGeom>
            <a:solidFill>
              <a:srgbClr val="006C3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4965" tIns="101310" rIns="134965" bIns="101310" numCol="1" spcCol="1270" anchor="ctr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開幕記者會</a:t>
              </a:r>
              <a:r>
                <a:rPr lang="en-US" altLang="zh-TW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邀請媒體</a:t>
              </a:r>
              <a:r>
                <a:rPr lang="en-US" altLang="zh-TW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創造新聞議題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展前不定期發布新聞稿</a:t>
              </a:r>
            </a:p>
          </p:txBody>
        </p:sp>
        <p:pic>
          <p:nvPicPr>
            <p:cNvPr id="24" name="Picture 7" descr="C:\Users\Kje-086\Desktop\07.10~07.13 台北樂器大展-圖素\素材\素材\07-06.jpg">
              <a:extLst>
                <a:ext uri="{FF2B5EF4-FFF2-40B4-BE49-F238E27FC236}">
                  <a16:creationId xmlns:a16="http://schemas.microsoft.com/office/drawing/2014/main" id="{F4C56812-3431-4167-9566-D309A658E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0000">
              <a:off x="2711455" y="3162011"/>
              <a:ext cx="2705210" cy="18040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B42F6E0-EB69-4344-AF5F-47C00E7CAE2D}"/>
                </a:ext>
              </a:extLst>
            </p:cNvPr>
            <p:cNvSpPr txBox="1"/>
            <p:nvPr/>
          </p:nvSpPr>
          <p:spPr>
            <a:xfrm>
              <a:off x="4089923" y="3586975"/>
              <a:ext cx="90819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公關操作</a:t>
              </a:r>
            </a:p>
          </p:txBody>
        </p:sp>
        <p:pic>
          <p:nvPicPr>
            <p:cNvPr id="27" name="Picture 2" descr="C:\Users\Kje-086\Desktop\07.10~07.13 台北樂器大展-圖素\素材\素材\01-01.png">
              <a:extLst>
                <a:ext uri="{FF2B5EF4-FFF2-40B4-BE49-F238E27FC236}">
                  <a16:creationId xmlns:a16="http://schemas.microsoft.com/office/drawing/2014/main" id="{803A4B99-A6E4-474A-B5A9-4ABA3F565C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33"/>
            <a:stretch/>
          </p:blipFill>
          <p:spPr bwMode="auto">
            <a:xfrm flipH="1">
              <a:off x="9590026" y="2186900"/>
              <a:ext cx="1511825" cy="78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「電視媒體」的圖片搜尋結果">
              <a:extLst>
                <a:ext uri="{FF2B5EF4-FFF2-40B4-BE49-F238E27FC236}">
                  <a16:creationId xmlns:a16="http://schemas.microsoft.com/office/drawing/2014/main" id="{3253E83B-B6B0-4AB9-84B2-5827D2E83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257" y="3961278"/>
              <a:ext cx="1050314" cy="82796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「廣播媒體」的圖片搜尋結果">
              <a:extLst>
                <a:ext uri="{FF2B5EF4-FFF2-40B4-BE49-F238E27FC236}">
                  <a16:creationId xmlns:a16="http://schemas.microsoft.com/office/drawing/2014/main" id="{C62042E7-4EB0-45ED-AA61-322CE6F31C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2" t="1867" r="1461" b="7841"/>
            <a:stretch/>
          </p:blipFill>
          <p:spPr bwMode="auto">
            <a:xfrm>
              <a:off x="8612391" y="3975032"/>
              <a:ext cx="1105200" cy="8577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Picture 6" descr="「平面 雜誌 媒體」的圖片搜尋結果">
              <a:extLst>
                <a:ext uri="{FF2B5EF4-FFF2-40B4-BE49-F238E27FC236}">
                  <a16:creationId xmlns:a16="http://schemas.microsoft.com/office/drawing/2014/main" id="{AD63F51A-E6F9-47EE-BF71-05C6803A3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391" y="3066380"/>
              <a:ext cx="1103960" cy="85703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B9C8D0B-8C35-4B41-AB67-CDBA72605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78257" y="3049117"/>
              <a:ext cx="1050314" cy="86738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A3E10D4-F64B-4B13-9362-7DEF714E8EF2}"/>
                </a:ext>
              </a:extLst>
            </p:cNvPr>
            <p:cNvSpPr/>
            <p:nvPr/>
          </p:nvSpPr>
          <p:spPr>
            <a:xfrm>
              <a:off x="8176221" y="4864062"/>
              <a:ext cx="29951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  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平面 網路 廣播 電視媒體</a:t>
              </a:r>
              <a:endPara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3D1150F1-CA58-4E80-8A50-1A75221EF150}"/>
              </a:ext>
            </a:extLst>
          </p:cNvPr>
          <p:cNvGrpSpPr/>
          <p:nvPr/>
        </p:nvGrpSpPr>
        <p:grpSpPr>
          <a:xfrm>
            <a:off x="3219537" y="973332"/>
            <a:ext cx="7809159" cy="380012"/>
            <a:chOff x="3219537" y="973332"/>
            <a:chExt cx="7809159" cy="380012"/>
          </a:xfrm>
        </p:grpSpPr>
        <p:sp>
          <p:nvSpPr>
            <p:cNvPr id="40" name="箭號: ＞形 39">
              <a:extLst>
                <a:ext uri="{FF2B5EF4-FFF2-40B4-BE49-F238E27FC236}">
                  <a16:creationId xmlns:a16="http://schemas.microsoft.com/office/drawing/2014/main" id="{9BE15219-EDC0-4E87-90A8-038E1D57C88B}"/>
                </a:ext>
              </a:extLst>
            </p:cNvPr>
            <p:cNvSpPr/>
            <p:nvPr/>
          </p:nvSpPr>
          <p:spPr>
            <a:xfrm>
              <a:off x="3219537" y="99166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號: ＞形 40">
              <a:extLst>
                <a:ext uri="{FF2B5EF4-FFF2-40B4-BE49-F238E27FC236}">
                  <a16:creationId xmlns:a16="http://schemas.microsoft.com/office/drawing/2014/main" id="{EF72D580-41DC-4D6E-BA2E-992E0F088028}"/>
                </a:ext>
              </a:extLst>
            </p:cNvPr>
            <p:cNvSpPr/>
            <p:nvPr/>
          </p:nvSpPr>
          <p:spPr>
            <a:xfrm>
              <a:off x="4498300" y="97333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號: ＞形 41">
              <a:extLst>
                <a:ext uri="{FF2B5EF4-FFF2-40B4-BE49-F238E27FC236}">
                  <a16:creationId xmlns:a16="http://schemas.microsoft.com/office/drawing/2014/main" id="{A4DD6E64-EE2F-4BEA-89BA-47AA69899D35}"/>
                </a:ext>
              </a:extLst>
            </p:cNvPr>
            <p:cNvSpPr/>
            <p:nvPr/>
          </p:nvSpPr>
          <p:spPr>
            <a:xfrm>
              <a:off x="5777063" y="97333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號: ＞形 42">
              <a:extLst>
                <a:ext uri="{FF2B5EF4-FFF2-40B4-BE49-F238E27FC236}">
                  <a16:creationId xmlns:a16="http://schemas.microsoft.com/office/drawing/2014/main" id="{3667959B-185A-416F-84F5-771E5BB9FDB4}"/>
                </a:ext>
              </a:extLst>
            </p:cNvPr>
            <p:cNvSpPr/>
            <p:nvPr/>
          </p:nvSpPr>
          <p:spPr>
            <a:xfrm>
              <a:off x="7055826" y="99166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箭號: ＞形 43">
              <a:extLst>
                <a:ext uri="{FF2B5EF4-FFF2-40B4-BE49-F238E27FC236}">
                  <a16:creationId xmlns:a16="http://schemas.microsoft.com/office/drawing/2014/main" id="{F40DC501-5AAD-4623-BA91-7147F0720355}"/>
                </a:ext>
              </a:extLst>
            </p:cNvPr>
            <p:cNvSpPr/>
            <p:nvPr/>
          </p:nvSpPr>
          <p:spPr>
            <a:xfrm>
              <a:off x="8316117" y="982568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箭號: ＞形 44">
              <a:extLst>
                <a:ext uri="{FF2B5EF4-FFF2-40B4-BE49-F238E27FC236}">
                  <a16:creationId xmlns:a16="http://schemas.microsoft.com/office/drawing/2014/main" id="{CA42806A-78B2-4FC9-8284-53DFB28F062C}"/>
                </a:ext>
              </a:extLst>
            </p:cNvPr>
            <p:cNvSpPr/>
            <p:nvPr/>
          </p:nvSpPr>
          <p:spPr>
            <a:xfrm>
              <a:off x="9652947" y="982568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B204792D-EA8A-4AE0-A601-B37E7BF9A612}"/>
                </a:ext>
              </a:extLst>
            </p:cNvPr>
            <p:cNvSpPr txBox="1"/>
            <p:nvPr/>
          </p:nvSpPr>
          <p:spPr>
            <a:xfrm>
              <a:off x="337525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廣告宣傳</a:t>
              </a: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872BBBF8-45AB-46BD-9590-E5CD8F318341}"/>
                </a:ext>
              </a:extLst>
            </p:cNvPr>
            <p:cNvSpPr txBox="1"/>
            <p:nvPr/>
          </p:nvSpPr>
          <p:spPr>
            <a:xfrm>
              <a:off x="4634642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網路宣傳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974E5823-3DC5-42FF-8CAC-B7C4ADD4EBAC}"/>
                </a:ext>
              </a:extLst>
            </p:cNvPr>
            <p:cNvSpPr txBox="1"/>
            <p:nvPr/>
          </p:nvSpPr>
          <p:spPr>
            <a:xfrm>
              <a:off x="5923788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直效行銷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80FE6322-912A-4607-9759-D134075FD48F}"/>
                </a:ext>
              </a:extLst>
            </p:cNvPr>
            <p:cNvSpPr txBox="1"/>
            <p:nvPr/>
          </p:nvSpPr>
          <p:spPr>
            <a:xfrm>
              <a:off x="7202551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策略聯盟</a:t>
              </a: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B5C08F04-31D9-4B35-B12F-7464B4B0AEA8}"/>
                </a:ext>
              </a:extLst>
            </p:cNvPr>
            <p:cNvSpPr txBox="1"/>
            <p:nvPr/>
          </p:nvSpPr>
          <p:spPr>
            <a:xfrm>
              <a:off x="848131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活動宣傳</a:t>
              </a: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48821003-43EF-418C-B2CA-F9406DCAC101}"/>
                </a:ext>
              </a:extLst>
            </p:cNvPr>
            <p:cNvSpPr txBox="1"/>
            <p:nvPr/>
          </p:nvSpPr>
          <p:spPr>
            <a:xfrm>
              <a:off x="9760077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公關操作</a:t>
              </a: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F26B45C7-448A-4A25-860C-FA9C1328A214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C5D126B1-C9DA-410A-894C-259D92A598A3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57" name="矩形: 圓角 56">
                <a:extLst>
                  <a:ext uri="{FF2B5EF4-FFF2-40B4-BE49-F238E27FC236}">
                    <a16:creationId xmlns:a16="http://schemas.microsoft.com/office/drawing/2014/main" id="{6843B7AE-00E2-485C-A447-2C05F6F35C2B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2E0466C7-F9B3-4BC1-AC1A-6D5D180974DC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54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43E0ED48-0D22-4341-97C2-B4DBE2BF1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FCA4F621-3B60-45D3-A7C3-348741D695A5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6378186-CF8C-4F83-B642-DCDADA711A3F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1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7BCF9970-C086-0D4B-4BEF-233363054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44729007-00F3-AEE2-77F9-F49B83901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B701931B-E3FD-5343-9100-5E7DC81BF744}"/>
              </a:ext>
            </a:extLst>
          </p:cNvPr>
          <p:cNvGrpSpPr/>
          <p:nvPr/>
        </p:nvGrpSpPr>
        <p:grpSpPr>
          <a:xfrm>
            <a:off x="3219537" y="973332"/>
            <a:ext cx="7809159" cy="380012"/>
            <a:chOff x="3219537" y="973332"/>
            <a:chExt cx="7809159" cy="380012"/>
          </a:xfrm>
        </p:grpSpPr>
        <p:sp>
          <p:nvSpPr>
            <p:cNvPr id="30" name="箭號: ＞形 29">
              <a:extLst>
                <a:ext uri="{FF2B5EF4-FFF2-40B4-BE49-F238E27FC236}">
                  <a16:creationId xmlns:a16="http://schemas.microsoft.com/office/drawing/2014/main" id="{662AEA99-1D89-65E1-955B-93E99B87E3B0}"/>
                </a:ext>
              </a:extLst>
            </p:cNvPr>
            <p:cNvSpPr/>
            <p:nvPr/>
          </p:nvSpPr>
          <p:spPr>
            <a:xfrm>
              <a:off x="3219537" y="99166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號: ＞形 30">
              <a:extLst>
                <a:ext uri="{FF2B5EF4-FFF2-40B4-BE49-F238E27FC236}">
                  <a16:creationId xmlns:a16="http://schemas.microsoft.com/office/drawing/2014/main" id="{5D954D88-9DC0-B45C-527D-746E9E93C873}"/>
                </a:ext>
              </a:extLst>
            </p:cNvPr>
            <p:cNvSpPr/>
            <p:nvPr/>
          </p:nvSpPr>
          <p:spPr>
            <a:xfrm>
              <a:off x="4498300" y="97333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號: ＞形 31">
              <a:extLst>
                <a:ext uri="{FF2B5EF4-FFF2-40B4-BE49-F238E27FC236}">
                  <a16:creationId xmlns:a16="http://schemas.microsoft.com/office/drawing/2014/main" id="{D8D8F8E4-6FEE-63D7-D1A1-36681C9E6012}"/>
                </a:ext>
              </a:extLst>
            </p:cNvPr>
            <p:cNvSpPr/>
            <p:nvPr/>
          </p:nvSpPr>
          <p:spPr>
            <a:xfrm>
              <a:off x="5777063" y="97333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FBFBF"/>
                </a:solidFill>
              </a:endParaRPr>
            </a:p>
          </p:txBody>
        </p:sp>
        <p:sp>
          <p:nvSpPr>
            <p:cNvPr id="33" name="箭號: ＞形 32">
              <a:extLst>
                <a:ext uri="{FF2B5EF4-FFF2-40B4-BE49-F238E27FC236}">
                  <a16:creationId xmlns:a16="http://schemas.microsoft.com/office/drawing/2014/main" id="{02165F08-F208-3C3A-DE48-BF9026BC364A}"/>
                </a:ext>
              </a:extLst>
            </p:cNvPr>
            <p:cNvSpPr/>
            <p:nvPr/>
          </p:nvSpPr>
          <p:spPr>
            <a:xfrm>
              <a:off x="7055826" y="99166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箭號: ＞形 33">
              <a:extLst>
                <a:ext uri="{FF2B5EF4-FFF2-40B4-BE49-F238E27FC236}">
                  <a16:creationId xmlns:a16="http://schemas.microsoft.com/office/drawing/2014/main" id="{46FD3279-2C9C-A40F-5A16-98C613DFEC90}"/>
                </a:ext>
              </a:extLst>
            </p:cNvPr>
            <p:cNvSpPr/>
            <p:nvPr/>
          </p:nvSpPr>
          <p:spPr>
            <a:xfrm>
              <a:off x="8316117" y="982568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箭號: ＞形 34">
              <a:extLst>
                <a:ext uri="{FF2B5EF4-FFF2-40B4-BE49-F238E27FC236}">
                  <a16:creationId xmlns:a16="http://schemas.microsoft.com/office/drawing/2014/main" id="{AD8984F8-E04B-7FB5-F213-4C2A912D6BBC}"/>
                </a:ext>
              </a:extLst>
            </p:cNvPr>
            <p:cNvSpPr/>
            <p:nvPr/>
          </p:nvSpPr>
          <p:spPr>
            <a:xfrm>
              <a:off x="9652947" y="982568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B1B4F7A2-72A3-2213-DBD4-A165F5935BC0}"/>
                </a:ext>
              </a:extLst>
            </p:cNvPr>
            <p:cNvSpPr txBox="1"/>
            <p:nvPr/>
          </p:nvSpPr>
          <p:spPr>
            <a:xfrm>
              <a:off x="337525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網路宣傳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5A7F351-D5F7-4958-261F-2BADD1030509}"/>
                </a:ext>
              </a:extLst>
            </p:cNvPr>
            <p:cNvSpPr txBox="1"/>
            <p:nvPr/>
          </p:nvSpPr>
          <p:spPr>
            <a:xfrm>
              <a:off x="4634642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直效行銷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05504632-F100-AC54-9960-15F1FFDB47FC}"/>
                </a:ext>
              </a:extLst>
            </p:cNvPr>
            <p:cNvSpPr txBox="1"/>
            <p:nvPr/>
          </p:nvSpPr>
          <p:spPr>
            <a:xfrm>
              <a:off x="5923788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策略聯盟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8C84F2F5-754E-7212-068D-42668C606153}"/>
                </a:ext>
              </a:extLst>
            </p:cNvPr>
            <p:cNvSpPr txBox="1"/>
            <p:nvPr/>
          </p:nvSpPr>
          <p:spPr>
            <a:xfrm>
              <a:off x="7202551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活動宣傳</a:t>
              </a: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C87C958-12C9-F901-D1AC-13BD31C15675}"/>
                </a:ext>
              </a:extLst>
            </p:cNvPr>
            <p:cNvSpPr txBox="1"/>
            <p:nvPr/>
          </p:nvSpPr>
          <p:spPr>
            <a:xfrm>
              <a:off x="848131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公關操作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9129CA93-187C-D983-EB67-4262BE117B81}"/>
                </a:ext>
              </a:extLst>
            </p:cNvPr>
            <p:cNvSpPr txBox="1"/>
            <p:nvPr/>
          </p:nvSpPr>
          <p:spPr>
            <a:xfrm>
              <a:off x="9760077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重點宣傳</a:t>
              </a: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C554F225-084F-9B4E-793F-5E5BB149A847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ED633A34-798E-DD39-FFB2-E663EEE31228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063FD345-AF63-FA0E-A0A1-7054C8FDF66A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0539AA7-E731-2DF8-CE7F-5D4F8B612DD4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4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6117CD3D-242E-5202-29D2-DD335BB8A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CF7D4F91-6107-DA5E-DFF1-4596561596E6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44BB78C-F889-574B-A308-F140BA898FFE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63FA3768-CA29-FE98-208A-616336936F4C}"/>
              </a:ext>
            </a:extLst>
          </p:cNvPr>
          <p:cNvGrpSpPr/>
          <p:nvPr/>
        </p:nvGrpSpPr>
        <p:grpSpPr>
          <a:xfrm>
            <a:off x="2764065" y="2186900"/>
            <a:ext cx="8637535" cy="3139216"/>
            <a:chOff x="2613717" y="2186900"/>
            <a:chExt cx="8637535" cy="3139216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650455FF-9135-2F67-4278-EC3CDFD169BB}"/>
                </a:ext>
              </a:extLst>
            </p:cNvPr>
            <p:cNvGrpSpPr/>
            <p:nvPr/>
          </p:nvGrpSpPr>
          <p:grpSpPr>
            <a:xfrm>
              <a:off x="2613717" y="2938572"/>
              <a:ext cx="8637535" cy="2387544"/>
              <a:chOff x="2613717" y="2938572"/>
              <a:chExt cx="8637535" cy="2387544"/>
            </a:xfrm>
          </p:grpSpPr>
          <p:sp>
            <p:nvSpPr>
              <p:cNvPr id="6" name="手繪多邊形 21">
                <a:extLst>
                  <a:ext uri="{FF2B5EF4-FFF2-40B4-BE49-F238E27FC236}">
                    <a16:creationId xmlns:a16="http://schemas.microsoft.com/office/drawing/2014/main" id="{57F5865F-D92A-993F-AE56-445E2314AB52}"/>
                  </a:ext>
                </a:extLst>
              </p:cNvPr>
              <p:cNvSpPr/>
              <p:nvPr/>
            </p:nvSpPr>
            <p:spPr>
              <a:xfrm>
                <a:off x="4847887" y="2938572"/>
                <a:ext cx="6403365" cy="2387544"/>
              </a:xfrm>
              <a:prstGeom prst="roundRect">
                <a:avLst>
                  <a:gd name="adj" fmla="val 7455"/>
                </a:avLst>
              </a:prstGeom>
              <a:solidFill>
                <a:srgbClr val="006C37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34965" tIns="101310" rIns="134965" bIns="101310" numCol="1" spcCol="1270" anchor="ctr" anchorCtr="0">
                <a:no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TW" altLang="en-US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   加強品牌導向宣傳樂器展</a:t>
                </a:r>
                <a:endParaRPr lang="en-US" altLang="zh-TW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     </a:t>
                </a:r>
                <a:r>
                  <a:rPr lang="zh-TW" altLang="en-US" sz="1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品牌宣傳 大量曝光品牌資訊 </a:t>
                </a:r>
                <a:endParaRPr lang="en-US" altLang="zh-TW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     </a:t>
                </a:r>
                <a:r>
                  <a:rPr lang="zh-TW" altLang="en-US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加強樂器教學區宣傳</a:t>
                </a:r>
                <a:endParaRPr lang="en-US" altLang="zh-TW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TW" altLang="en-US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   </a:t>
                </a:r>
                <a:r>
                  <a:rPr lang="zh-TW" altLang="en-US" sz="1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展會期間最強促銷活動 </a:t>
                </a:r>
                <a:r>
                  <a:rPr lang="en-US" altLang="zh-TW" sz="1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</a:t>
                </a:r>
                <a:r>
                  <a:rPr lang="zh-TW" altLang="en-US" sz="1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買一送一</a:t>
                </a:r>
                <a:r>
                  <a:rPr lang="en-US" altLang="zh-TW" sz="1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)</a:t>
                </a:r>
                <a:endParaRPr lang="zh-TW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pic>
            <p:nvPicPr>
              <p:cNvPr id="2" name="Picture 7" descr="C:\Users\Kje-086\Desktop\07.10~07.13 台北樂器大展-圖素\素材\素材\07-06.jpg">
                <a:extLst>
                  <a:ext uri="{FF2B5EF4-FFF2-40B4-BE49-F238E27FC236}">
                    <a16:creationId xmlns:a16="http://schemas.microsoft.com/office/drawing/2014/main" id="{BCEEF65C-0B17-C963-9A3F-8B1A12D67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00000">
                <a:off x="2613717" y="3230326"/>
                <a:ext cx="2705210" cy="180403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AEC74AB-8962-9EDC-F250-1969B64AE05A}"/>
                  </a:ext>
                </a:extLst>
              </p:cNvPr>
              <p:cNvSpPr txBox="1"/>
              <p:nvPr/>
            </p:nvSpPr>
            <p:spPr>
              <a:xfrm>
                <a:off x="4019633" y="3532113"/>
                <a:ext cx="90819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重點</a:t>
                </a:r>
                <a:endParaRPr lang="en-US" altLang="zh-TW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宣傳</a:t>
                </a:r>
              </a:p>
            </p:txBody>
          </p:sp>
        </p:grpSp>
        <p:pic>
          <p:nvPicPr>
            <p:cNvPr id="50" name="Picture 2" descr="C:\Users\Kje-086\Desktop\07.10~07.13 台北樂器大展-圖素\素材\素材\01-01.png">
              <a:extLst>
                <a:ext uri="{FF2B5EF4-FFF2-40B4-BE49-F238E27FC236}">
                  <a16:creationId xmlns:a16="http://schemas.microsoft.com/office/drawing/2014/main" id="{5C604022-AF91-99A7-50FB-68ABB595C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33"/>
            <a:stretch/>
          </p:blipFill>
          <p:spPr bwMode="auto">
            <a:xfrm flipH="1">
              <a:off x="9590026" y="2186900"/>
              <a:ext cx="1511825" cy="78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87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8F88AE84-1139-4CCC-9BDD-9D27A64B7800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4663F066-CF19-4A7A-A291-942FC4D6BF05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25" name="矩形: 圓角 24">
                <a:extLst>
                  <a:ext uri="{FF2B5EF4-FFF2-40B4-BE49-F238E27FC236}">
                    <a16:creationId xmlns:a16="http://schemas.microsoft.com/office/drawing/2014/main" id="{F73F711C-774A-4DB4-9B95-9526EA9C2048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7D82E5A-47AA-45B3-B5E1-8A09EE9010C5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2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0AD4C478-6495-4D5B-A56D-DA33519004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6007E398-16E9-4769-86AF-AA10276F33E7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15B2EF0-26CA-43AB-8B6B-DB0ED6EFD657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5A1B16DC-45AB-40EF-670C-721D26F941C4}"/>
              </a:ext>
            </a:extLst>
          </p:cNvPr>
          <p:cNvGrpSpPr/>
          <p:nvPr/>
        </p:nvGrpSpPr>
        <p:grpSpPr>
          <a:xfrm>
            <a:off x="1886697" y="2439393"/>
            <a:ext cx="10004414" cy="2344977"/>
            <a:chOff x="-1310849" y="2087044"/>
            <a:chExt cx="13363138" cy="3132243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938BE46A-2182-4054-A49B-663769C7D992}"/>
                </a:ext>
              </a:extLst>
            </p:cNvPr>
            <p:cNvSpPr/>
            <p:nvPr/>
          </p:nvSpPr>
          <p:spPr>
            <a:xfrm>
              <a:off x="2147581" y="2190743"/>
              <a:ext cx="2757687" cy="3003516"/>
            </a:xfrm>
            <a:prstGeom prst="roundRect">
              <a:avLst/>
            </a:prstGeom>
            <a:solidFill>
              <a:srgbClr val="EDA8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DE27E91A-22E0-4A63-930A-F619C8F24212}"/>
                </a:ext>
              </a:extLst>
            </p:cNvPr>
            <p:cNvSpPr/>
            <p:nvPr/>
          </p:nvSpPr>
          <p:spPr>
            <a:xfrm>
              <a:off x="5708069" y="2190742"/>
              <a:ext cx="2757600" cy="3003516"/>
            </a:xfrm>
            <a:prstGeom prst="roundRect">
              <a:avLst/>
            </a:prstGeom>
            <a:solidFill>
              <a:srgbClr val="EDA8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EEF8D6F0-BEB0-402D-AAF7-DCEFE85E8D4E}"/>
                </a:ext>
              </a:extLst>
            </p:cNvPr>
            <p:cNvSpPr/>
            <p:nvPr/>
          </p:nvSpPr>
          <p:spPr>
            <a:xfrm>
              <a:off x="9268471" y="2190742"/>
              <a:ext cx="2757600" cy="2982426"/>
            </a:xfrm>
            <a:prstGeom prst="roundRect">
              <a:avLst/>
            </a:prstGeom>
            <a:solidFill>
              <a:srgbClr val="EDA8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B12A881E-F285-4CA7-B2E9-002DFFEE6539}"/>
                </a:ext>
              </a:extLst>
            </p:cNvPr>
            <p:cNvSpPr/>
            <p:nvPr/>
          </p:nvSpPr>
          <p:spPr>
            <a:xfrm rot="5400000">
              <a:off x="4983715" y="3400862"/>
              <a:ext cx="641356" cy="552893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D62E86C1-6EF0-45CE-8B7D-D4B306DB1E07}"/>
                </a:ext>
              </a:extLst>
            </p:cNvPr>
            <p:cNvSpPr/>
            <p:nvPr/>
          </p:nvSpPr>
          <p:spPr>
            <a:xfrm rot="5400000">
              <a:off x="8592076" y="3419913"/>
              <a:ext cx="641356" cy="552893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F1DB6BC-2E79-40BF-9323-D657C4593D73}"/>
                </a:ext>
              </a:extLst>
            </p:cNvPr>
            <p:cNvSpPr txBox="1"/>
            <p:nvPr/>
          </p:nvSpPr>
          <p:spPr>
            <a:xfrm>
              <a:off x="2169441" y="2125212"/>
              <a:ext cx="2757600" cy="309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u="sng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網路行銷</a:t>
              </a:r>
              <a:endParaRPr lang="en-US" altLang="zh-TW" sz="1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網路廣布訊息</a:t>
              </a: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(&amp;</a:t>
              </a: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廠商</a:t>
              </a: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官網上線免費預約起跑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各式活動公布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fb</a:t>
              </a: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活動起跑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網路廣告 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4420A892-7905-4CF0-9363-C6D377F2B9EB}"/>
                </a:ext>
              </a:extLst>
            </p:cNvPr>
            <p:cNvSpPr txBox="1"/>
            <p:nvPr/>
          </p:nvSpPr>
          <p:spPr>
            <a:xfrm>
              <a:off x="5700142" y="2087044"/>
              <a:ext cx="2757600" cy="3039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TW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6-8</a:t>
              </a:r>
              <a:r>
                <a:rPr lang="zh-TW" altLang="en-US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endParaRPr lang="en-US" altLang="zh-TW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u="sng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好康訊息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好康活動公布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活動特色公布</a:t>
              </a:r>
              <a:endParaRPr lang="en-US" altLang="zh-TW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u="sng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戶外宣傳</a:t>
              </a:r>
              <a:endParaRPr lang="en-US" altLang="zh-TW" sz="12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戶外路燈旗宣傳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u="sng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結盟宣傳</a:t>
              </a:r>
              <a:endParaRPr lang="zh-TW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結盟單位免費券發送 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388F9E2C-5864-4283-A9B2-F3DA2B5669FC}"/>
                </a:ext>
              </a:extLst>
            </p:cNvPr>
            <p:cNvSpPr txBox="1"/>
            <p:nvPr/>
          </p:nvSpPr>
          <p:spPr>
            <a:xfrm>
              <a:off x="9294689" y="2570509"/>
              <a:ext cx="2757600" cy="154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展期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600" b="1" u="sng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公關宣傳</a:t>
              </a:r>
              <a:r>
                <a:rPr lang="zh-TW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                                          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展期中各媒體 </a:t>
              </a:r>
            </a:p>
          </p:txBody>
        </p:sp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5D46C211-5819-A4FE-2644-616216A95FDE}"/>
                </a:ext>
              </a:extLst>
            </p:cNvPr>
            <p:cNvSpPr/>
            <p:nvPr/>
          </p:nvSpPr>
          <p:spPr>
            <a:xfrm>
              <a:off x="-1310849" y="2190744"/>
              <a:ext cx="2757687" cy="3003516"/>
            </a:xfrm>
            <a:prstGeom prst="roundRect">
              <a:avLst/>
            </a:prstGeom>
            <a:solidFill>
              <a:srgbClr val="EDA8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637214B-F400-920E-43E5-747F9778929E}"/>
                </a:ext>
              </a:extLst>
            </p:cNvPr>
            <p:cNvSpPr/>
            <p:nvPr/>
          </p:nvSpPr>
          <p:spPr>
            <a:xfrm rot="5400000">
              <a:off x="1534810" y="3353238"/>
              <a:ext cx="641356" cy="552893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698DA24-F01C-3DFA-A32A-1FDC4429D705}"/>
                </a:ext>
              </a:extLst>
            </p:cNvPr>
            <p:cNvSpPr txBox="1"/>
            <p:nvPr/>
          </p:nvSpPr>
          <p:spPr>
            <a:xfrm>
              <a:off x="-1288990" y="2196393"/>
              <a:ext cx="2757600" cy="271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3&amp;4</a:t>
              </a: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發佈展覽資訊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招商活動宣導同步進行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已確認參展廠商</a:t>
              </a: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品牌</a:t>
              </a:r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資訊先行上架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陸續增加更新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59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EDA56FB8-5D53-457A-B8A7-C91E1D4E4206}"/>
              </a:ext>
            </a:extLst>
          </p:cNvPr>
          <p:cNvGrpSpPr/>
          <p:nvPr/>
        </p:nvGrpSpPr>
        <p:grpSpPr>
          <a:xfrm>
            <a:off x="4886389" y="605865"/>
            <a:ext cx="5066181" cy="4634378"/>
            <a:chOff x="4284991" y="552436"/>
            <a:chExt cx="5066181" cy="4634378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9E40D4E-49AD-4D35-959E-8915E0A06ADE}"/>
                </a:ext>
              </a:extLst>
            </p:cNvPr>
            <p:cNvSpPr/>
            <p:nvPr/>
          </p:nvSpPr>
          <p:spPr>
            <a:xfrm>
              <a:off x="4284991" y="1671187"/>
              <a:ext cx="3515627" cy="35156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8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09134F31-69B1-4AA5-8E06-A013E12306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 rot="2238251">
              <a:off x="5435765" y="552436"/>
              <a:ext cx="3915407" cy="184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9959572-196F-47E6-B57F-0CC37E2AEFDB}"/>
                </a:ext>
              </a:extLst>
            </p:cNvPr>
            <p:cNvSpPr txBox="1"/>
            <p:nvPr/>
          </p:nvSpPr>
          <p:spPr>
            <a:xfrm>
              <a:off x="4880978" y="2612030"/>
              <a:ext cx="257442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不亦樂乎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96A5FD-9FA3-4ADF-BD5A-9E556AC9030F}"/>
                </a:ext>
              </a:extLst>
            </p:cNvPr>
            <p:cNvSpPr/>
            <p:nvPr/>
          </p:nvSpPr>
          <p:spPr>
            <a:xfrm>
              <a:off x="4844466" y="3381471"/>
              <a:ext cx="257442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活動規劃   熱身活動    趣玩有獎   現場活動    有禮放送   時間列表</a:t>
              </a:r>
            </a:p>
          </p:txBody>
        </p:sp>
      </p:grpSp>
      <p:pic>
        <p:nvPicPr>
          <p:cNvPr id="12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363CDAF2-F598-42F5-9DB3-73825C53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3D4E736E-AC2C-4959-9056-415D5E61F2D5}"/>
              </a:ext>
            </a:extLst>
          </p:cNvPr>
          <p:cNvGrpSpPr/>
          <p:nvPr/>
        </p:nvGrpSpPr>
        <p:grpSpPr>
          <a:xfrm>
            <a:off x="3131906" y="1216311"/>
            <a:ext cx="7769566" cy="369332"/>
            <a:chOff x="3131906" y="1216311"/>
            <a:chExt cx="7769566" cy="369332"/>
          </a:xfrm>
        </p:grpSpPr>
        <p:sp>
          <p:nvSpPr>
            <p:cNvPr id="16" name="箭號: ＞形 15">
              <a:extLst>
                <a:ext uri="{FF2B5EF4-FFF2-40B4-BE49-F238E27FC236}">
                  <a16:creationId xmlns:a16="http://schemas.microsoft.com/office/drawing/2014/main" id="{A64C855D-624A-43DA-A22B-3EE458A0B57E}"/>
                </a:ext>
              </a:extLst>
            </p:cNvPr>
            <p:cNvSpPr/>
            <p:nvPr/>
          </p:nvSpPr>
          <p:spPr>
            <a:xfrm>
              <a:off x="3131906" y="1223961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箭號: ＞形 16">
              <a:extLst>
                <a:ext uri="{FF2B5EF4-FFF2-40B4-BE49-F238E27FC236}">
                  <a16:creationId xmlns:a16="http://schemas.microsoft.com/office/drawing/2014/main" id="{960755D8-9178-4361-91B2-CC05A6C7D52A}"/>
                </a:ext>
              </a:extLst>
            </p:cNvPr>
            <p:cNvSpPr/>
            <p:nvPr/>
          </p:nvSpPr>
          <p:spPr>
            <a:xfrm>
              <a:off x="4410669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箭號: ＞形 17">
              <a:extLst>
                <a:ext uri="{FF2B5EF4-FFF2-40B4-BE49-F238E27FC236}">
                  <a16:creationId xmlns:a16="http://schemas.microsoft.com/office/drawing/2014/main" id="{EB2DE11B-C5F8-4F43-8A3F-ED3A72CDDF30}"/>
                </a:ext>
              </a:extLst>
            </p:cNvPr>
            <p:cNvSpPr/>
            <p:nvPr/>
          </p:nvSpPr>
          <p:spPr>
            <a:xfrm>
              <a:off x="5689432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箭號: ＞形 18">
              <a:extLst>
                <a:ext uri="{FF2B5EF4-FFF2-40B4-BE49-F238E27FC236}">
                  <a16:creationId xmlns:a16="http://schemas.microsoft.com/office/drawing/2014/main" id="{D34AA1A3-9C05-479B-BC2D-AD94BA31EE5A}"/>
                </a:ext>
              </a:extLst>
            </p:cNvPr>
            <p:cNvSpPr/>
            <p:nvPr/>
          </p:nvSpPr>
          <p:spPr>
            <a:xfrm>
              <a:off x="6968195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箭號: ＞形 19">
              <a:extLst>
                <a:ext uri="{FF2B5EF4-FFF2-40B4-BE49-F238E27FC236}">
                  <a16:creationId xmlns:a16="http://schemas.microsoft.com/office/drawing/2014/main" id="{9A25DC44-D474-4CE8-ADC7-0E8E9C2CC0EB}"/>
                </a:ext>
              </a:extLst>
            </p:cNvPr>
            <p:cNvSpPr/>
            <p:nvPr/>
          </p:nvSpPr>
          <p:spPr>
            <a:xfrm>
              <a:off x="8246958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號: ＞形 20">
              <a:extLst>
                <a:ext uri="{FF2B5EF4-FFF2-40B4-BE49-F238E27FC236}">
                  <a16:creationId xmlns:a16="http://schemas.microsoft.com/office/drawing/2014/main" id="{722F389C-7DDB-446E-9433-7F4A37104CA4}"/>
                </a:ext>
              </a:extLst>
            </p:cNvPr>
            <p:cNvSpPr/>
            <p:nvPr/>
          </p:nvSpPr>
          <p:spPr>
            <a:xfrm>
              <a:off x="9525723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CA40E63-F9CD-4FC6-8685-3EBFF1407489}"/>
                </a:ext>
              </a:extLst>
            </p:cNvPr>
            <p:cNvSpPr txBox="1"/>
            <p:nvPr/>
          </p:nvSpPr>
          <p:spPr>
            <a:xfrm>
              <a:off x="328762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免費預約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D13DF7A1-A36A-4917-AB9A-EF62D6F8E656}"/>
                </a:ext>
              </a:extLst>
            </p:cNvPr>
            <p:cNvSpPr txBox="1"/>
            <p:nvPr/>
          </p:nvSpPr>
          <p:spPr>
            <a:xfrm>
              <a:off x="4547011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熱身活動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A7C325F-7E3D-4511-84E8-2B41C04055C8}"/>
                </a:ext>
              </a:extLst>
            </p:cNvPr>
            <p:cNvSpPr txBox="1"/>
            <p:nvPr/>
          </p:nvSpPr>
          <p:spPr>
            <a:xfrm>
              <a:off x="5836157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趣玩有獎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2C234A4-3772-45D6-8D2E-38C92D1488BA}"/>
                </a:ext>
              </a:extLst>
            </p:cNvPr>
            <p:cNvSpPr txBox="1"/>
            <p:nvPr/>
          </p:nvSpPr>
          <p:spPr>
            <a:xfrm>
              <a:off x="7114920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現場活動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17899979-6896-4E27-BC67-AF59D60C85BC}"/>
                </a:ext>
              </a:extLst>
            </p:cNvPr>
            <p:cNvSpPr txBox="1"/>
            <p:nvPr/>
          </p:nvSpPr>
          <p:spPr>
            <a:xfrm>
              <a:off x="839368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有禮放送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C8FC2411-417E-4C17-892F-14EBF66D35D3}"/>
                </a:ext>
              </a:extLst>
            </p:cNvPr>
            <p:cNvSpPr txBox="1"/>
            <p:nvPr/>
          </p:nvSpPr>
          <p:spPr>
            <a:xfrm>
              <a:off x="9672446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滿額回饋</a:t>
              </a:r>
            </a:p>
          </p:txBody>
        </p:sp>
      </p:grpSp>
      <p:sp>
        <p:nvSpPr>
          <p:cNvPr id="35" name="手繪多邊形 21">
            <a:extLst>
              <a:ext uri="{FF2B5EF4-FFF2-40B4-BE49-F238E27FC236}">
                <a16:creationId xmlns:a16="http://schemas.microsoft.com/office/drawing/2014/main" id="{1AD0E587-A3AA-4CC6-8484-64911C507C83}"/>
              </a:ext>
            </a:extLst>
          </p:cNvPr>
          <p:cNvSpPr/>
          <p:nvPr/>
        </p:nvSpPr>
        <p:spPr>
          <a:xfrm>
            <a:off x="5168674" y="3248435"/>
            <a:ext cx="6084000" cy="1829146"/>
          </a:xfrm>
          <a:prstGeom prst="roundRect">
            <a:avLst>
              <a:gd name="adj" fmla="val 7455"/>
            </a:avLst>
          </a:prstGeom>
          <a:solidFill>
            <a:srgbClr val="26BFB9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官網預約憑 </a:t>
            </a:r>
            <a:r>
              <a:rPr lang="en-US" altLang="zh-TW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QR Code </a:t>
            </a: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免費進場參觀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單人預約、雙人預約、</a:t>
            </a:r>
            <a:endParaRPr lang="en-US" altLang="zh-TW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全家福預約</a:t>
            </a:r>
            <a:r>
              <a:rPr lang="en-US" altLang="zh-TW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教育主題</a:t>
            </a:r>
            <a:r>
              <a:rPr lang="en-US" altLang="zh-TW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</a:p>
        </p:txBody>
      </p:sp>
      <p:pic>
        <p:nvPicPr>
          <p:cNvPr id="36" name="Picture 2" descr="C:\Users\Kje-086\Desktop\07.10~07.13 台北樂器大展-圖素\素材\素材\07-01.jpg">
            <a:extLst>
              <a:ext uri="{FF2B5EF4-FFF2-40B4-BE49-F238E27FC236}">
                <a16:creationId xmlns:a16="http://schemas.microsoft.com/office/drawing/2014/main" id="{AA189435-E8C8-4C59-A13B-FEABB1F6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789875" y="3202142"/>
            <a:ext cx="2705211" cy="18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DF26E8C4-BB4A-4D1B-87AC-3DDDE5F1C49F}"/>
              </a:ext>
            </a:extLst>
          </p:cNvPr>
          <p:cNvSpPr txBox="1"/>
          <p:nvPr/>
        </p:nvSpPr>
        <p:spPr>
          <a:xfrm>
            <a:off x="4198718" y="3627106"/>
            <a:ext cx="914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免費預約</a:t>
            </a:r>
          </a:p>
        </p:txBody>
      </p:sp>
      <p:pic>
        <p:nvPicPr>
          <p:cNvPr id="38" name="Picture 2" descr="C:\Users\Kje-086\Desktop\07.10~07.13 台北樂器大展-圖素\素材\素材\08-01.png">
            <a:extLst>
              <a:ext uri="{FF2B5EF4-FFF2-40B4-BE49-F238E27FC236}">
                <a16:creationId xmlns:a16="http://schemas.microsoft.com/office/drawing/2014/main" id="{13F05BF1-9D6D-42E2-988E-7AB19906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96" y="2330913"/>
            <a:ext cx="917522" cy="9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5A257CCE-81BB-4D21-BF17-6D80A199115A}"/>
              </a:ext>
            </a:extLst>
          </p:cNvPr>
          <p:cNvGrpSpPr/>
          <p:nvPr/>
        </p:nvGrpSpPr>
        <p:grpSpPr>
          <a:xfrm>
            <a:off x="4037973" y="86190"/>
            <a:ext cx="4116055" cy="881821"/>
            <a:chOff x="5006681" y="363270"/>
            <a:chExt cx="4116055" cy="881821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3940570A-A89B-41C6-883A-CEE6D6DD4D2D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EC31EFAB-7674-45F3-8FE6-79B355BD9D8F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C17065F-8851-4E74-9777-7FF491B1BC9F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914E8C0F-B9C6-4E3F-A72E-0998292D3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56851F5A-67BA-4D5C-B33B-056B6E3F0CE6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不亦樂乎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0085D5E-B4A8-4BB3-BE49-822CB5B06437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活動規劃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31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手繪多邊形 21">
            <a:extLst>
              <a:ext uri="{FF2B5EF4-FFF2-40B4-BE49-F238E27FC236}">
                <a16:creationId xmlns:a16="http://schemas.microsoft.com/office/drawing/2014/main" id="{12DF6E78-43ED-4448-B70C-EF99EDED46E0}"/>
              </a:ext>
            </a:extLst>
          </p:cNvPr>
          <p:cNvSpPr/>
          <p:nvPr/>
        </p:nvSpPr>
        <p:spPr>
          <a:xfrm>
            <a:off x="4918554" y="3260670"/>
            <a:ext cx="6084000" cy="1767954"/>
          </a:xfrm>
          <a:prstGeom prst="roundRect">
            <a:avLst>
              <a:gd name="adj" fmla="val 7455"/>
            </a:avLst>
          </a:prstGeom>
          <a:solidFill>
            <a:srgbClr val="651A8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預約有禮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官網免費預約來賓享抽預約限定好禮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Fb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樂分享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--Facebook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不定期舉辦好康活動</a:t>
            </a:r>
          </a:p>
        </p:txBody>
      </p:sp>
      <p:pic>
        <p:nvPicPr>
          <p:cNvPr id="25" name="Picture 6" descr="C:\Users\Kje-086\Desktop\07.10~07.13 台北樂器大展-圖素\素材\素材\07-07.jpg">
            <a:extLst>
              <a:ext uri="{FF2B5EF4-FFF2-40B4-BE49-F238E27FC236}">
                <a16:creationId xmlns:a16="http://schemas.microsoft.com/office/drawing/2014/main" id="{C5AF2870-A2D7-4B7D-B50C-0F3C1BB8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611201" y="3141873"/>
            <a:ext cx="2697533" cy="179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3FC48210-718C-4E80-8844-067EB2AD41CC}"/>
              </a:ext>
            </a:extLst>
          </p:cNvPr>
          <p:cNvSpPr txBox="1"/>
          <p:nvPr/>
        </p:nvSpPr>
        <p:spPr>
          <a:xfrm>
            <a:off x="3999731" y="3564277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熱身活動</a:t>
            </a:r>
          </a:p>
        </p:txBody>
      </p:sp>
      <p:pic>
        <p:nvPicPr>
          <p:cNvPr id="27" name="Picture 2" descr="C:\Users\Kje-086\Desktop\07.10~07.13 台北樂器大展-圖素\素材\素材\08-01.png">
            <a:extLst>
              <a:ext uri="{FF2B5EF4-FFF2-40B4-BE49-F238E27FC236}">
                <a16:creationId xmlns:a16="http://schemas.microsoft.com/office/drawing/2014/main" id="{90BDBAD4-88DB-4375-AEA3-C6BDF4ED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40" y="2343148"/>
            <a:ext cx="917522" cy="9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DDC28D44-485F-45B9-9F0A-923F68728D67}"/>
              </a:ext>
            </a:extLst>
          </p:cNvPr>
          <p:cNvGrpSpPr/>
          <p:nvPr/>
        </p:nvGrpSpPr>
        <p:grpSpPr>
          <a:xfrm>
            <a:off x="4037972" y="164954"/>
            <a:ext cx="4116055" cy="881821"/>
            <a:chOff x="5006681" y="363270"/>
            <a:chExt cx="4116055" cy="881821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03DA0CCE-009A-43A0-A43A-B8168C79E071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732C30C8-0448-4816-938B-E1A45C83F342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7914BEF-3EF5-494D-8C1E-5B5D903149BC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B9460DE8-E5AE-4415-8A58-6B84E2C486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733D7915-6FC0-4F73-96CD-31E72323A952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不亦樂乎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F1A4A40-59E3-41B1-A0EF-E52DFE251D21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活動規劃</a:t>
              </a: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28C75B3E-3D1E-421B-95F1-BA58043EBCF3}"/>
              </a:ext>
            </a:extLst>
          </p:cNvPr>
          <p:cNvGrpSpPr/>
          <p:nvPr/>
        </p:nvGrpSpPr>
        <p:grpSpPr>
          <a:xfrm>
            <a:off x="3131906" y="1216311"/>
            <a:ext cx="7769566" cy="369332"/>
            <a:chOff x="3131906" y="1216311"/>
            <a:chExt cx="7769566" cy="369332"/>
          </a:xfrm>
        </p:grpSpPr>
        <p:sp>
          <p:nvSpPr>
            <p:cNvPr id="43" name="箭號: ＞形 42">
              <a:extLst>
                <a:ext uri="{FF2B5EF4-FFF2-40B4-BE49-F238E27FC236}">
                  <a16:creationId xmlns:a16="http://schemas.microsoft.com/office/drawing/2014/main" id="{4F84B175-8723-42AA-9734-5120EF8FCABF}"/>
                </a:ext>
              </a:extLst>
            </p:cNvPr>
            <p:cNvSpPr/>
            <p:nvPr/>
          </p:nvSpPr>
          <p:spPr>
            <a:xfrm>
              <a:off x="3131906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箭號: ＞形 43">
              <a:extLst>
                <a:ext uri="{FF2B5EF4-FFF2-40B4-BE49-F238E27FC236}">
                  <a16:creationId xmlns:a16="http://schemas.microsoft.com/office/drawing/2014/main" id="{C9CF0314-4940-49E3-9B22-D07E3433DCB2}"/>
                </a:ext>
              </a:extLst>
            </p:cNvPr>
            <p:cNvSpPr/>
            <p:nvPr/>
          </p:nvSpPr>
          <p:spPr>
            <a:xfrm>
              <a:off x="4410669" y="1223961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箭號: ＞形 44">
              <a:extLst>
                <a:ext uri="{FF2B5EF4-FFF2-40B4-BE49-F238E27FC236}">
                  <a16:creationId xmlns:a16="http://schemas.microsoft.com/office/drawing/2014/main" id="{2B15CD8A-6AC9-488C-AA22-5E33BB982529}"/>
                </a:ext>
              </a:extLst>
            </p:cNvPr>
            <p:cNvSpPr/>
            <p:nvPr/>
          </p:nvSpPr>
          <p:spPr>
            <a:xfrm>
              <a:off x="5689432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箭號: ＞形 45">
              <a:extLst>
                <a:ext uri="{FF2B5EF4-FFF2-40B4-BE49-F238E27FC236}">
                  <a16:creationId xmlns:a16="http://schemas.microsoft.com/office/drawing/2014/main" id="{653389E3-0DE8-422C-8909-A36438A691C9}"/>
                </a:ext>
              </a:extLst>
            </p:cNvPr>
            <p:cNvSpPr/>
            <p:nvPr/>
          </p:nvSpPr>
          <p:spPr>
            <a:xfrm>
              <a:off x="6968195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箭號: ＞形 46">
              <a:extLst>
                <a:ext uri="{FF2B5EF4-FFF2-40B4-BE49-F238E27FC236}">
                  <a16:creationId xmlns:a16="http://schemas.microsoft.com/office/drawing/2014/main" id="{5200726E-31B2-441C-8265-58051C812148}"/>
                </a:ext>
              </a:extLst>
            </p:cNvPr>
            <p:cNvSpPr/>
            <p:nvPr/>
          </p:nvSpPr>
          <p:spPr>
            <a:xfrm>
              <a:off x="8246958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箭號: ＞形 47">
              <a:extLst>
                <a:ext uri="{FF2B5EF4-FFF2-40B4-BE49-F238E27FC236}">
                  <a16:creationId xmlns:a16="http://schemas.microsoft.com/office/drawing/2014/main" id="{48D22465-C8DE-4410-84AE-061D2AEC7F18}"/>
                </a:ext>
              </a:extLst>
            </p:cNvPr>
            <p:cNvSpPr/>
            <p:nvPr/>
          </p:nvSpPr>
          <p:spPr>
            <a:xfrm>
              <a:off x="9525723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1B3385CE-EE6E-4172-B2F2-C1C12782BCAD}"/>
                </a:ext>
              </a:extLst>
            </p:cNvPr>
            <p:cNvSpPr txBox="1"/>
            <p:nvPr/>
          </p:nvSpPr>
          <p:spPr>
            <a:xfrm>
              <a:off x="328762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免費預約</a:t>
              </a: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CD2F100C-933A-4374-B4FC-24788BDDE82D}"/>
                </a:ext>
              </a:extLst>
            </p:cNvPr>
            <p:cNvSpPr txBox="1"/>
            <p:nvPr/>
          </p:nvSpPr>
          <p:spPr>
            <a:xfrm>
              <a:off x="4547011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熱身活動</a:t>
              </a: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ED2AAECD-48FF-4483-8FFA-06879D212B49}"/>
                </a:ext>
              </a:extLst>
            </p:cNvPr>
            <p:cNvSpPr txBox="1"/>
            <p:nvPr/>
          </p:nvSpPr>
          <p:spPr>
            <a:xfrm>
              <a:off x="5836157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趣玩有獎</a:t>
              </a: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B81E9E3E-B07D-4127-92BD-507CF7D3C3FB}"/>
                </a:ext>
              </a:extLst>
            </p:cNvPr>
            <p:cNvSpPr txBox="1"/>
            <p:nvPr/>
          </p:nvSpPr>
          <p:spPr>
            <a:xfrm>
              <a:off x="7114920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現場活動</a:t>
              </a:r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D6C0471A-40A9-49CD-AB7C-05308A1D726C}"/>
                </a:ext>
              </a:extLst>
            </p:cNvPr>
            <p:cNvSpPr txBox="1"/>
            <p:nvPr/>
          </p:nvSpPr>
          <p:spPr>
            <a:xfrm>
              <a:off x="839368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有禮放送</a:t>
              </a: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75BC0BF-0E0B-4AC2-8643-7673ED6DC93F}"/>
                </a:ext>
              </a:extLst>
            </p:cNvPr>
            <p:cNvSpPr txBox="1"/>
            <p:nvPr/>
          </p:nvSpPr>
          <p:spPr>
            <a:xfrm>
              <a:off x="9672446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滿額回饋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0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手繪多邊形 21">
            <a:extLst>
              <a:ext uri="{FF2B5EF4-FFF2-40B4-BE49-F238E27FC236}">
                <a16:creationId xmlns:a16="http://schemas.microsoft.com/office/drawing/2014/main" id="{A8CD6805-122C-4E63-B9ED-CA08A06D0F83}"/>
              </a:ext>
            </a:extLst>
          </p:cNvPr>
          <p:cNvSpPr/>
          <p:nvPr/>
        </p:nvSpPr>
        <p:spPr>
          <a:xfrm>
            <a:off x="4920637" y="3205769"/>
            <a:ext cx="6403365" cy="2153631"/>
          </a:xfrm>
          <a:prstGeom prst="roundRect">
            <a:avLst>
              <a:gd name="adj" fmla="val 7455"/>
            </a:avLst>
          </a:prstGeom>
          <a:solidFill>
            <a:srgbClr val="F2571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集章挖寶趣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逛展趣遊挖寶樂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廣邀廠商參與活動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來賓至攤位試樂即可蓋點數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集滿點數可兌換大會限量贈品</a:t>
            </a:r>
          </a:p>
        </p:txBody>
      </p:sp>
      <p:pic>
        <p:nvPicPr>
          <p:cNvPr id="28" name="Picture 4" descr="C:\Users\Kje-086\Desktop\07.10~07.13 台北樂器大展-圖素\素材\素材\07-04.jpg">
            <a:extLst>
              <a:ext uri="{FF2B5EF4-FFF2-40B4-BE49-F238E27FC236}">
                <a16:creationId xmlns:a16="http://schemas.microsoft.com/office/drawing/2014/main" id="{44D629CF-FB1A-4593-B750-22BAAA80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613669" y="3150983"/>
            <a:ext cx="2705211" cy="18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7057BF17-B396-4F22-A556-1FACDF08620C}"/>
              </a:ext>
            </a:extLst>
          </p:cNvPr>
          <p:cNvSpPr txBox="1"/>
          <p:nvPr/>
        </p:nvSpPr>
        <p:spPr>
          <a:xfrm>
            <a:off x="4024529" y="3575947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現場活動</a:t>
            </a:r>
          </a:p>
        </p:txBody>
      </p:sp>
      <p:pic>
        <p:nvPicPr>
          <p:cNvPr id="30" name="Picture 2" descr="C:\Users\Kje-086\Desktop\07.10~07.13 台北樂器大展-圖素\素材\素材\08-01.png">
            <a:extLst>
              <a:ext uri="{FF2B5EF4-FFF2-40B4-BE49-F238E27FC236}">
                <a16:creationId xmlns:a16="http://schemas.microsoft.com/office/drawing/2014/main" id="{BC5D5289-F195-44B1-A9A3-F848083C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40" y="2300616"/>
            <a:ext cx="917522" cy="9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51BB3CF7-F188-494B-A3C1-5E2DEEE99329}"/>
              </a:ext>
            </a:extLst>
          </p:cNvPr>
          <p:cNvGrpSpPr/>
          <p:nvPr/>
        </p:nvGrpSpPr>
        <p:grpSpPr>
          <a:xfrm>
            <a:off x="4037973" y="86190"/>
            <a:ext cx="4116055" cy="881821"/>
            <a:chOff x="5006681" y="363270"/>
            <a:chExt cx="4116055" cy="881821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BE321874-116F-4DE4-88DB-2E1D9F77CE5D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F5C4BFF3-8AFF-458A-B326-04626A9E1F8C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120F7A0-A23B-40C8-A915-F6927A0F60ED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3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85332CBA-4AAD-4AEC-92C7-D6004285B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F0D5D58-F8B6-444F-9A54-E929377808A8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不亦樂乎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033212C-A99E-4657-9235-46C707B84EA2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活動規劃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80ED22F-4BBA-4827-9C7D-71712B6551DB}"/>
              </a:ext>
            </a:extLst>
          </p:cNvPr>
          <p:cNvGrpSpPr/>
          <p:nvPr/>
        </p:nvGrpSpPr>
        <p:grpSpPr>
          <a:xfrm>
            <a:off x="3131906" y="1216311"/>
            <a:ext cx="7769566" cy="369332"/>
            <a:chOff x="3131906" y="1216311"/>
            <a:chExt cx="7769566" cy="369332"/>
          </a:xfrm>
        </p:grpSpPr>
        <p:sp>
          <p:nvSpPr>
            <p:cNvPr id="39" name="箭號: ＞形 38">
              <a:extLst>
                <a:ext uri="{FF2B5EF4-FFF2-40B4-BE49-F238E27FC236}">
                  <a16:creationId xmlns:a16="http://schemas.microsoft.com/office/drawing/2014/main" id="{0817AD01-A034-4C30-AC94-E0C0DE8CDE98}"/>
                </a:ext>
              </a:extLst>
            </p:cNvPr>
            <p:cNvSpPr/>
            <p:nvPr/>
          </p:nvSpPr>
          <p:spPr>
            <a:xfrm>
              <a:off x="3131906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箭號: ＞形 39">
              <a:extLst>
                <a:ext uri="{FF2B5EF4-FFF2-40B4-BE49-F238E27FC236}">
                  <a16:creationId xmlns:a16="http://schemas.microsoft.com/office/drawing/2014/main" id="{38C9B11A-24B7-40F0-8834-A1CB6AA23E75}"/>
                </a:ext>
              </a:extLst>
            </p:cNvPr>
            <p:cNvSpPr/>
            <p:nvPr/>
          </p:nvSpPr>
          <p:spPr>
            <a:xfrm>
              <a:off x="4410669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號: ＞形 40">
              <a:extLst>
                <a:ext uri="{FF2B5EF4-FFF2-40B4-BE49-F238E27FC236}">
                  <a16:creationId xmlns:a16="http://schemas.microsoft.com/office/drawing/2014/main" id="{5E158806-8AAE-4981-B601-15F68D2A5337}"/>
                </a:ext>
              </a:extLst>
            </p:cNvPr>
            <p:cNvSpPr/>
            <p:nvPr/>
          </p:nvSpPr>
          <p:spPr>
            <a:xfrm>
              <a:off x="5689432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號: ＞形 41">
              <a:extLst>
                <a:ext uri="{FF2B5EF4-FFF2-40B4-BE49-F238E27FC236}">
                  <a16:creationId xmlns:a16="http://schemas.microsoft.com/office/drawing/2014/main" id="{AF17008B-2B50-4E45-81A4-116C1377B7BE}"/>
                </a:ext>
              </a:extLst>
            </p:cNvPr>
            <p:cNvSpPr/>
            <p:nvPr/>
          </p:nvSpPr>
          <p:spPr>
            <a:xfrm>
              <a:off x="6968195" y="1223961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號: ＞形 42">
              <a:extLst>
                <a:ext uri="{FF2B5EF4-FFF2-40B4-BE49-F238E27FC236}">
                  <a16:creationId xmlns:a16="http://schemas.microsoft.com/office/drawing/2014/main" id="{E3E1167D-49A2-4F15-912A-4C5B056466A3}"/>
                </a:ext>
              </a:extLst>
            </p:cNvPr>
            <p:cNvSpPr/>
            <p:nvPr/>
          </p:nvSpPr>
          <p:spPr>
            <a:xfrm>
              <a:off x="8246958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箭號: ＞形 43">
              <a:extLst>
                <a:ext uri="{FF2B5EF4-FFF2-40B4-BE49-F238E27FC236}">
                  <a16:creationId xmlns:a16="http://schemas.microsoft.com/office/drawing/2014/main" id="{F67669BC-45E0-40F3-BF5B-6E6883CEB97F}"/>
                </a:ext>
              </a:extLst>
            </p:cNvPr>
            <p:cNvSpPr/>
            <p:nvPr/>
          </p:nvSpPr>
          <p:spPr>
            <a:xfrm>
              <a:off x="9525723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A2378D66-6D05-4610-9C55-064B5179EDF5}"/>
                </a:ext>
              </a:extLst>
            </p:cNvPr>
            <p:cNvSpPr txBox="1"/>
            <p:nvPr/>
          </p:nvSpPr>
          <p:spPr>
            <a:xfrm>
              <a:off x="328762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免費預約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711BE3D4-20F8-4220-9D76-F7DBE53DE108}"/>
                </a:ext>
              </a:extLst>
            </p:cNvPr>
            <p:cNvSpPr txBox="1"/>
            <p:nvPr/>
          </p:nvSpPr>
          <p:spPr>
            <a:xfrm>
              <a:off x="4547011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熱身活動</a:t>
              </a: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57A66218-8C88-432C-8F1D-9EBDFEE04367}"/>
                </a:ext>
              </a:extLst>
            </p:cNvPr>
            <p:cNvSpPr txBox="1"/>
            <p:nvPr/>
          </p:nvSpPr>
          <p:spPr>
            <a:xfrm>
              <a:off x="5836157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趣玩有獎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77B33233-707B-4AD7-9A06-18A950A52AE2}"/>
                </a:ext>
              </a:extLst>
            </p:cNvPr>
            <p:cNvSpPr txBox="1"/>
            <p:nvPr/>
          </p:nvSpPr>
          <p:spPr>
            <a:xfrm>
              <a:off x="7114920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現場活動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CA6003E2-FC0A-4119-9DCB-7DE4293176F8}"/>
                </a:ext>
              </a:extLst>
            </p:cNvPr>
            <p:cNvSpPr txBox="1"/>
            <p:nvPr/>
          </p:nvSpPr>
          <p:spPr>
            <a:xfrm>
              <a:off x="839368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有禮放送</a:t>
              </a: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9EDC5E27-5776-4246-B923-C8C0D7BE9AA8}"/>
                </a:ext>
              </a:extLst>
            </p:cNvPr>
            <p:cNvSpPr txBox="1"/>
            <p:nvPr/>
          </p:nvSpPr>
          <p:spPr>
            <a:xfrm>
              <a:off x="9672446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滿額回饋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92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手繪多邊形 21">
            <a:extLst>
              <a:ext uri="{FF2B5EF4-FFF2-40B4-BE49-F238E27FC236}">
                <a16:creationId xmlns:a16="http://schemas.microsoft.com/office/drawing/2014/main" id="{54D2FD40-33A1-4C25-AF35-5B9006666D39}"/>
              </a:ext>
            </a:extLst>
          </p:cNvPr>
          <p:cNvSpPr/>
          <p:nvPr/>
        </p:nvSpPr>
        <p:spPr>
          <a:xfrm>
            <a:off x="5031327" y="2911877"/>
            <a:ext cx="6403365" cy="2743199"/>
          </a:xfrm>
          <a:prstGeom prst="roundRect">
            <a:avLst>
              <a:gd name="adj" fmla="val 7455"/>
            </a:avLst>
          </a:prstGeom>
          <a:solidFill>
            <a:srgbClr val="006C3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消費滿額禮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凡現場消費滿額有禮回饋抽樂器好禮及      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有機會抽取現金回饋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面額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1000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500)</a:t>
            </a:r>
            <a:endParaRPr lang="zh-TW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現場課程報名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凡於教育學習攤位完成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半年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or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一年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報名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教學廠商提供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$1000 or $2000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現金回饋券   </a:t>
            </a:r>
          </a:p>
        </p:txBody>
      </p:sp>
      <p:pic>
        <p:nvPicPr>
          <p:cNvPr id="25" name="Picture 7" descr="C:\Users\Kje-086\Desktop\07.10~07.13 台北樂器大展-圖素\素材\素材\07-06.jpg">
            <a:extLst>
              <a:ext uri="{FF2B5EF4-FFF2-40B4-BE49-F238E27FC236}">
                <a16:creationId xmlns:a16="http://schemas.microsoft.com/office/drawing/2014/main" id="{3DA1CBBE-3A51-44F0-A510-C7D31B9E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391858" y="3165725"/>
            <a:ext cx="2705210" cy="180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942874-5733-4600-8FA3-F4AF01DE2D92}"/>
              </a:ext>
            </a:extLst>
          </p:cNvPr>
          <p:cNvSpPr txBox="1"/>
          <p:nvPr/>
        </p:nvSpPr>
        <p:spPr>
          <a:xfrm>
            <a:off x="3743694" y="3501911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滿額回饋</a:t>
            </a:r>
          </a:p>
        </p:txBody>
      </p:sp>
      <p:pic>
        <p:nvPicPr>
          <p:cNvPr id="27" name="Picture 2" descr="C:\Users\Kje-086\Desktop\07.10~07.13 台北樂器大展-圖素\素材\素材\08-01.png">
            <a:extLst>
              <a:ext uri="{FF2B5EF4-FFF2-40B4-BE49-F238E27FC236}">
                <a16:creationId xmlns:a16="http://schemas.microsoft.com/office/drawing/2014/main" id="{DCF80C07-FBA7-4904-BCF1-5197803B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40" y="2300616"/>
            <a:ext cx="917522" cy="9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B621FD30-848F-497B-9CD0-5CBD0387F8BD}"/>
              </a:ext>
            </a:extLst>
          </p:cNvPr>
          <p:cNvGrpSpPr/>
          <p:nvPr/>
        </p:nvGrpSpPr>
        <p:grpSpPr>
          <a:xfrm>
            <a:off x="4037973" y="86190"/>
            <a:ext cx="4116055" cy="881821"/>
            <a:chOff x="5006681" y="363270"/>
            <a:chExt cx="4116055" cy="881821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E9533C39-5FBB-4EF0-802C-BA57B8A3A77C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37CD58E8-88CD-40CB-8405-DB4D4F9F96DF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A759506-22C6-4887-8EE1-4657D73869DA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95253E73-8E56-4F88-A86E-A93C96B5AC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77991DE8-E4E3-4D64-899D-00AE3B5AF1D7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不亦樂乎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797EE84-18FA-47FD-B649-AFAA4BE5E725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活動規劃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6872506-CDCB-4C65-A11E-24163FD86F44}"/>
              </a:ext>
            </a:extLst>
          </p:cNvPr>
          <p:cNvGrpSpPr/>
          <p:nvPr/>
        </p:nvGrpSpPr>
        <p:grpSpPr>
          <a:xfrm>
            <a:off x="3131906" y="1216311"/>
            <a:ext cx="7769566" cy="369332"/>
            <a:chOff x="3131906" y="1216311"/>
            <a:chExt cx="7769566" cy="369332"/>
          </a:xfrm>
        </p:grpSpPr>
        <p:sp>
          <p:nvSpPr>
            <p:cNvPr id="36" name="箭號: ＞形 35">
              <a:extLst>
                <a:ext uri="{FF2B5EF4-FFF2-40B4-BE49-F238E27FC236}">
                  <a16:creationId xmlns:a16="http://schemas.microsoft.com/office/drawing/2014/main" id="{A42EC734-EF3F-4121-BFDE-28F20F4399D9}"/>
                </a:ext>
              </a:extLst>
            </p:cNvPr>
            <p:cNvSpPr/>
            <p:nvPr/>
          </p:nvSpPr>
          <p:spPr>
            <a:xfrm>
              <a:off x="3131906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號: ＞形 36">
              <a:extLst>
                <a:ext uri="{FF2B5EF4-FFF2-40B4-BE49-F238E27FC236}">
                  <a16:creationId xmlns:a16="http://schemas.microsoft.com/office/drawing/2014/main" id="{CEADFDFA-946C-4759-A1C4-C58D4B6331F4}"/>
                </a:ext>
              </a:extLst>
            </p:cNvPr>
            <p:cNvSpPr/>
            <p:nvPr/>
          </p:nvSpPr>
          <p:spPr>
            <a:xfrm>
              <a:off x="4410669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號: ＞形 37">
              <a:extLst>
                <a:ext uri="{FF2B5EF4-FFF2-40B4-BE49-F238E27FC236}">
                  <a16:creationId xmlns:a16="http://schemas.microsoft.com/office/drawing/2014/main" id="{09865C6B-61AD-4F66-A854-A5804C9B67F5}"/>
                </a:ext>
              </a:extLst>
            </p:cNvPr>
            <p:cNvSpPr/>
            <p:nvPr/>
          </p:nvSpPr>
          <p:spPr>
            <a:xfrm>
              <a:off x="5689432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箭號: ＞形 38">
              <a:extLst>
                <a:ext uri="{FF2B5EF4-FFF2-40B4-BE49-F238E27FC236}">
                  <a16:creationId xmlns:a16="http://schemas.microsoft.com/office/drawing/2014/main" id="{3A2AD774-2227-4D78-94F4-30734A0631BB}"/>
                </a:ext>
              </a:extLst>
            </p:cNvPr>
            <p:cNvSpPr/>
            <p:nvPr/>
          </p:nvSpPr>
          <p:spPr>
            <a:xfrm>
              <a:off x="6968195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箭號: ＞形 39">
              <a:extLst>
                <a:ext uri="{FF2B5EF4-FFF2-40B4-BE49-F238E27FC236}">
                  <a16:creationId xmlns:a16="http://schemas.microsoft.com/office/drawing/2014/main" id="{8ED01848-CDCF-49EF-886F-5D8299B7DF14}"/>
                </a:ext>
              </a:extLst>
            </p:cNvPr>
            <p:cNvSpPr/>
            <p:nvPr/>
          </p:nvSpPr>
          <p:spPr>
            <a:xfrm>
              <a:off x="8246958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號: ＞形 40">
              <a:extLst>
                <a:ext uri="{FF2B5EF4-FFF2-40B4-BE49-F238E27FC236}">
                  <a16:creationId xmlns:a16="http://schemas.microsoft.com/office/drawing/2014/main" id="{5271C0DD-EC5F-43B2-AFA5-1F39B3674CAC}"/>
                </a:ext>
              </a:extLst>
            </p:cNvPr>
            <p:cNvSpPr/>
            <p:nvPr/>
          </p:nvSpPr>
          <p:spPr>
            <a:xfrm>
              <a:off x="9525723" y="1223961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59AFD76C-368E-410F-B040-D6F55198FA97}"/>
                </a:ext>
              </a:extLst>
            </p:cNvPr>
            <p:cNvSpPr txBox="1"/>
            <p:nvPr/>
          </p:nvSpPr>
          <p:spPr>
            <a:xfrm>
              <a:off x="328762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免費預約</a:t>
              </a: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50F1E546-0322-49C6-A2B8-628F2438C64B}"/>
                </a:ext>
              </a:extLst>
            </p:cNvPr>
            <p:cNvSpPr txBox="1"/>
            <p:nvPr/>
          </p:nvSpPr>
          <p:spPr>
            <a:xfrm>
              <a:off x="4547011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熱身活動</a:t>
              </a: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B69C0126-CAC0-438B-A799-816B7D3420AC}"/>
                </a:ext>
              </a:extLst>
            </p:cNvPr>
            <p:cNvSpPr txBox="1"/>
            <p:nvPr/>
          </p:nvSpPr>
          <p:spPr>
            <a:xfrm>
              <a:off x="5836157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趣玩有獎</a:t>
              </a: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FA412C39-DEFF-4640-837F-23C823523042}"/>
                </a:ext>
              </a:extLst>
            </p:cNvPr>
            <p:cNvSpPr txBox="1"/>
            <p:nvPr/>
          </p:nvSpPr>
          <p:spPr>
            <a:xfrm>
              <a:off x="7114920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現場活動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AAFD28D9-8F12-4251-8FEC-38B833CCF952}"/>
                </a:ext>
              </a:extLst>
            </p:cNvPr>
            <p:cNvSpPr txBox="1"/>
            <p:nvPr/>
          </p:nvSpPr>
          <p:spPr>
            <a:xfrm>
              <a:off x="839368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有禮放送</a:t>
              </a: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7BC55C93-C629-43D9-8199-9C60A8643AF3}"/>
                </a:ext>
              </a:extLst>
            </p:cNvPr>
            <p:cNvSpPr txBox="1"/>
            <p:nvPr/>
          </p:nvSpPr>
          <p:spPr>
            <a:xfrm>
              <a:off x="9672446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滿額回饋</a:t>
              </a: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9FAB92EA-1ADE-ED49-0B61-FC059C3A8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15816"/>
          <a:stretch/>
        </p:blipFill>
        <p:spPr>
          <a:xfrm>
            <a:off x="10633187" y="5224854"/>
            <a:ext cx="1215913" cy="8336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6631F67-E655-7ED4-B0B6-EE9F894E86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15816"/>
          <a:stretch/>
        </p:blipFill>
        <p:spPr>
          <a:xfrm rot="1413399">
            <a:off x="10233799" y="5536278"/>
            <a:ext cx="1215913" cy="8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19E40D4E-49AD-4D35-959E-8915E0A06ADE}"/>
              </a:ext>
            </a:extLst>
          </p:cNvPr>
          <p:cNvSpPr/>
          <p:nvPr/>
        </p:nvSpPr>
        <p:spPr>
          <a:xfrm>
            <a:off x="4662743" y="2281567"/>
            <a:ext cx="3515627" cy="35156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Picture 3" descr="C:\Users\Kje-086\Desktop\07.10~07.13 台北樂器大展-圖素\素材\素材\02-01.png">
            <a:extLst>
              <a:ext uri="{FF2B5EF4-FFF2-40B4-BE49-F238E27FC236}">
                <a16:creationId xmlns:a16="http://schemas.microsoft.com/office/drawing/2014/main" id="{09134F31-69B1-4AA5-8E06-A013E123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3" b="18665"/>
          <a:stretch/>
        </p:blipFill>
        <p:spPr bwMode="auto">
          <a:xfrm rot="2238251">
            <a:off x="5813517" y="1162816"/>
            <a:ext cx="3915407" cy="18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9959572-196F-47E6-B57F-0CC37E2AEFDB}"/>
              </a:ext>
            </a:extLst>
          </p:cNvPr>
          <p:cNvSpPr txBox="1"/>
          <p:nvPr/>
        </p:nvSpPr>
        <p:spPr>
          <a:xfrm>
            <a:off x="5258730" y="3393223"/>
            <a:ext cx="2574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策展資訊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96A5FD-9FA3-4ADF-BD5A-9E556AC9030F}"/>
              </a:ext>
            </a:extLst>
          </p:cNvPr>
          <p:cNvSpPr/>
          <p:nvPr/>
        </p:nvSpPr>
        <p:spPr>
          <a:xfrm>
            <a:off x="5926969" y="4199428"/>
            <a:ext cx="1237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展覽資訊</a:t>
            </a:r>
          </a:p>
        </p:txBody>
      </p:sp>
      <p:pic>
        <p:nvPicPr>
          <p:cNvPr id="12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363CDAF2-F598-42F5-9DB3-73825C53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4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手繪多邊形 21">
            <a:extLst>
              <a:ext uri="{FF2B5EF4-FFF2-40B4-BE49-F238E27FC236}">
                <a16:creationId xmlns:a16="http://schemas.microsoft.com/office/drawing/2014/main" id="{54D2FD40-33A1-4C25-AF35-5B9006666D39}"/>
              </a:ext>
            </a:extLst>
          </p:cNvPr>
          <p:cNvSpPr/>
          <p:nvPr/>
        </p:nvSpPr>
        <p:spPr>
          <a:xfrm>
            <a:off x="4924796" y="2760955"/>
            <a:ext cx="6403365" cy="2707690"/>
          </a:xfrm>
          <a:prstGeom prst="roundRect">
            <a:avLst>
              <a:gd name="adj" fmla="val 7455"/>
            </a:avLst>
          </a:prstGeom>
          <a:solidFill>
            <a:srgbClr val="006C3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重新定義比賽名稱 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例如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第一屆台北市樂器公會杯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北樂杯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?)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熱音賽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歡迎公會成員建議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參加比賽對象設定分組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大學生、高中生組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</a:p>
        </p:txBody>
      </p:sp>
      <p:pic>
        <p:nvPicPr>
          <p:cNvPr id="25" name="Picture 7" descr="C:\Users\Kje-086\Desktop\07.10~07.13 台北樂器大展-圖素\素材\素材\07-06.jpg">
            <a:extLst>
              <a:ext uri="{FF2B5EF4-FFF2-40B4-BE49-F238E27FC236}">
                <a16:creationId xmlns:a16="http://schemas.microsoft.com/office/drawing/2014/main" id="{3DA1CBBE-3A51-44F0-A510-C7D31B9E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489515" y="3361033"/>
            <a:ext cx="2705210" cy="180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942874-5733-4600-8FA3-F4AF01DE2D92}"/>
              </a:ext>
            </a:extLst>
          </p:cNvPr>
          <p:cNvSpPr txBox="1"/>
          <p:nvPr/>
        </p:nvSpPr>
        <p:spPr>
          <a:xfrm>
            <a:off x="3867981" y="3706098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樂團</a:t>
            </a:r>
            <a:endParaRPr lang="en-US" altLang="zh-TW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比賽</a:t>
            </a:r>
          </a:p>
        </p:txBody>
      </p:sp>
      <p:pic>
        <p:nvPicPr>
          <p:cNvPr id="27" name="Picture 2" descr="C:\Users\Kje-086\Desktop\07.10~07.13 台北樂器大展-圖素\素材\素材\08-01.png">
            <a:extLst>
              <a:ext uri="{FF2B5EF4-FFF2-40B4-BE49-F238E27FC236}">
                <a16:creationId xmlns:a16="http://schemas.microsoft.com/office/drawing/2014/main" id="{DCF80C07-FBA7-4904-BCF1-5197803B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40" y="2300616"/>
            <a:ext cx="917522" cy="9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B621FD30-848F-497B-9CD0-5CBD0387F8BD}"/>
              </a:ext>
            </a:extLst>
          </p:cNvPr>
          <p:cNvGrpSpPr/>
          <p:nvPr/>
        </p:nvGrpSpPr>
        <p:grpSpPr>
          <a:xfrm>
            <a:off x="4037973" y="86190"/>
            <a:ext cx="4116055" cy="881821"/>
            <a:chOff x="5006681" y="363270"/>
            <a:chExt cx="4116055" cy="881821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E9533C39-5FBB-4EF0-802C-BA57B8A3A77C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37CD58E8-88CD-40CB-8405-DB4D4F9F96DF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A759506-22C6-4887-8EE1-4657D73869DA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95253E73-8E56-4F88-A86E-A93C96B5AC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77991DE8-E4E3-4D64-899D-00AE3B5AF1D7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不亦樂乎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797EE84-18FA-47FD-B649-AFAA4BE5E725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活動規劃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6872506-CDCB-4C65-A11E-24163FD86F44}"/>
              </a:ext>
            </a:extLst>
          </p:cNvPr>
          <p:cNvGrpSpPr/>
          <p:nvPr/>
        </p:nvGrpSpPr>
        <p:grpSpPr>
          <a:xfrm>
            <a:off x="3131906" y="1216311"/>
            <a:ext cx="7769566" cy="369332"/>
            <a:chOff x="3131906" y="1216311"/>
            <a:chExt cx="7769566" cy="369332"/>
          </a:xfrm>
        </p:grpSpPr>
        <p:sp>
          <p:nvSpPr>
            <p:cNvPr id="36" name="箭號: ＞形 35">
              <a:extLst>
                <a:ext uri="{FF2B5EF4-FFF2-40B4-BE49-F238E27FC236}">
                  <a16:creationId xmlns:a16="http://schemas.microsoft.com/office/drawing/2014/main" id="{A42EC734-EF3F-4121-BFDE-28F20F4399D9}"/>
                </a:ext>
              </a:extLst>
            </p:cNvPr>
            <p:cNvSpPr/>
            <p:nvPr/>
          </p:nvSpPr>
          <p:spPr>
            <a:xfrm>
              <a:off x="3131906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號: ＞形 36">
              <a:extLst>
                <a:ext uri="{FF2B5EF4-FFF2-40B4-BE49-F238E27FC236}">
                  <a16:creationId xmlns:a16="http://schemas.microsoft.com/office/drawing/2014/main" id="{CEADFDFA-946C-4759-A1C4-C58D4B6331F4}"/>
                </a:ext>
              </a:extLst>
            </p:cNvPr>
            <p:cNvSpPr/>
            <p:nvPr/>
          </p:nvSpPr>
          <p:spPr>
            <a:xfrm>
              <a:off x="4410669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號: ＞形 37">
              <a:extLst>
                <a:ext uri="{FF2B5EF4-FFF2-40B4-BE49-F238E27FC236}">
                  <a16:creationId xmlns:a16="http://schemas.microsoft.com/office/drawing/2014/main" id="{09865C6B-61AD-4F66-A854-A5804C9B67F5}"/>
                </a:ext>
              </a:extLst>
            </p:cNvPr>
            <p:cNvSpPr/>
            <p:nvPr/>
          </p:nvSpPr>
          <p:spPr>
            <a:xfrm>
              <a:off x="5689432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箭號: ＞形 38">
              <a:extLst>
                <a:ext uri="{FF2B5EF4-FFF2-40B4-BE49-F238E27FC236}">
                  <a16:creationId xmlns:a16="http://schemas.microsoft.com/office/drawing/2014/main" id="{3A2AD774-2227-4D78-94F4-30734A0631BB}"/>
                </a:ext>
              </a:extLst>
            </p:cNvPr>
            <p:cNvSpPr/>
            <p:nvPr/>
          </p:nvSpPr>
          <p:spPr>
            <a:xfrm>
              <a:off x="6968195" y="1223961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箭號: ＞形 39">
              <a:extLst>
                <a:ext uri="{FF2B5EF4-FFF2-40B4-BE49-F238E27FC236}">
                  <a16:creationId xmlns:a16="http://schemas.microsoft.com/office/drawing/2014/main" id="{8ED01848-CDCF-49EF-886F-5D8299B7DF14}"/>
                </a:ext>
              </a:extLst>
            </p:cNvPr>
            <p:cNvSpPr/>
            <p:nvPr/>
          </p:nvSpPr>
          <p:spPr>
            <a:xfrm>
              <a:off x="8246958" y="1223961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號: ＞形 40">
              <a:extLst>
                <a:ext uri="{FF2B5EF4-FFF2-40B4-BE49-F238E27FC236}">
                  <a16:creationId xmlns:a16="http://schemas.microsoft.com/office/drawing/2014/main" id="{5271C0DD-EC5F-43B2-AFA5-1F39B3674CAC}"/>
                </a:ext>
              </a:extLst>
            </p:cNvPr>
            <p:cNvSpPr/>
            <p:nvPr/>
          </p:nvSpPr>
          <p:spPr>
            <a:xfrm>
              <a:off x="9525723" y="1223961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59AFD76C-368E-410F-B040-D6F55198FA97}"/>
                </a:ext>
              </a:extLst>
            </p:cNvPr>
            <p:cNvSpPr txBox="1"/>
            <p:nvPr/>
          </p:nvSpPr>
          <p:spPr>
            <a:xfrm>
              <a:off x="328762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熱身活動</a:t>
              </a: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50F1E546-0322-49C6-A2B8-628F2438C64B}"/>
                </a:ext>
              </a:extLst>
            </p:cNvPr>
            <p:cNvSpPr txBox="1"/>
            <p:nvPr/>
          </p:nvSpPr>
          <p:spPr>
            <a:xfrm>
              <a:off x="4547011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趣玩有獎</a:t>
              </a: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B69C0126-CAC0-438B-A799-816B7D3420AC}"/>
                </a:ext>
              </a:extLst>
            </p:cNvPr>
            <p:cNvSpPr txBox="1"/>
            <p:nvPr/>
          </p:nvSpPr>
          <p:spPr>
            <a:xfrm>
              <a:off x="5836157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現場活動</a:t>
              </a: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FA412C39-DEFF-4640-837F-23C823523042}"/>
                </a:ext>
              </a:extLst>
            </p:cNvPr>
            <p:cNvSpPr txBox="1"/>
            <p:nvPr/>
          </p:nvSpPr>
          <p:spPr>
            <a:xfrm>
              <a:off x="7114920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有禮放送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AAFD28D9-8F12-4251-8FEC-38B833CCF952}"/>
                </a:ext>
              </a:extLst>
            </p:cNvPr>
            <p:cNvSpPr txBox="1"/>
            <p:nvPr/>
          </p:nvSpPr>
          <p:spPr>
            <a:xfrm>
              <a:off x="8393683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滿額回饋</a:t>
              </a: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7BC55C93-C629-43D9-8199-9C60A8643AF3}"/>
                </a:ext>
              </a:extLst>
            </p:cNvPr>
            <p:cNvSpPr txBox="1"/>
            <p:nvPr/>
          </p:nvSpPr>
          <p:spPr>
            <a:xfrm>
              <a:off x="9672446" y="1216311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樂團比賽</a:t>
              </a:r>
              <a:endParaRPr lang="zh-TW" altLang="en-US" sz="1800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0C012CB9-A93D-3E3E-89D6-CE03B55481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18" y="4424594"/>
            <a:ext cx="1388386" cy="13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2BC101E-C098-C30F-933C-CE3F97EC9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/>
          <a:stretch/>
        </p:blipFill>
        <p:spPr>
          <a:xfrm>
            <a:off x="2541037" y="1719944"/>
            <a:ext cx="6849924" cy="414598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3D448130-1A36-370E-D98C-F1C40E5CBE61}"/>
              </a:ext>
            </a:extLst>
          </p:cNvPr>
          <p:cNvSpPr/>
          <p:nvPr/>
        </p:nvSpPr>
        <p:spPr>
          <a:xfrm>
            <a:off x="4640579" y="3193473"/>
            <a:ext cx="2440101" cy="1845252"/>
          </a:xfrm>
          <a:prstGeom prst="rect">
            <a:avLst/>
          </a:prstGeom>
          <a:solidFill>
            <a:srgbClr val="C39A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7EB3CDA-BCB6-05F2-453F-86FAB718DA82}"/>
              </a:ext>
            </a:extLst>
          </p:cNvPr>
          <p:cNvSpPr/>
          <p:nvPr/>
        </p:nvSpPr>
        <p:spPr>
          <a:xfrm>
            <a:off x="4640580" y="2141220"/>
            <a:ext cx="2443639" cy="1052253"/>
          </a:xfrm>
          <a:prstGeom prst="rect">
            <a:avLst/>
          </a:prstGeom>
          <a:solidFill>
            <a:srgbClr val="F5E3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6ABE724-F46A-9019-F6DB-9F15513B000F}"/>
              </a:ext>
            </a:extLst>
          </p:cNvPr>
          <p:cNvSpPr/>
          <p:nvPr/>
        </p:nvSpPr>
        <p:spPr>
          <a:xfrm>
            <a:off x="7080680" y="2141220"/>
            <a:ext cx="1271587" cy="1052253"/>
          </a:xfrm>
          <a:prstGeom prst="rect">
            <a:avLst/>
          </a:prstGeom>
          <a:solidFill>
            <a:srgbClr val="F09B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E4772DD-E66F-12E4-E8BB-C2A4557D46C2}"/>
              </a:ext>
            </a:extLst>
          </p:cNvPr>
          <p:cNvGrpSpPr/>
          <p:nvPr/>
        </p:nvGrpSpPr>
        <p:grpSpPr>
          <a:xfrm>
            <a:off x="3442354" y="129208"/>
            <a:ext cx="4116055" cy="881821"/>
            <a:chOff x="5006681" y="363270"/>
            <a:chExt cx="4116055" cy="881821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18C2740-56C7-68EE-493F-E3CFF84C8F24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39F3685A-4DD3-4029-224D-61DA1B626ECC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2A6475-E0E0-61E1-F3E1-03A346B38947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5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6242DE80-6AA5-73C1-991D-CA3376EA6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ECA020E2-F446-E71D-2BF5-7DE702541276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區域規劃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A4FBBDF-FAB6-BED2-3837-521C9C9BAFE4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65906D83-C2BC-5949-B33C-BF74615D10C3}"/>
              </a:ext>
            </a:extLst>
          </p:cNvPr>
          <p:cNvSpPr txBox="1"/>
          <p:nvPr/>
        </p:nvSpPr>
        <p:spPr>
          <a:xfrm>
            <a:off x="4118155" y="1338944"/>
            <a:ext cx="334166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圓山爭艷館平面圖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EB9C611-46B9-979D-258C-97EBE536366E}"/>
              </a:ext>
            </a:extLst>
          </p:cNvPr>
          <p:cNvSpPr/>
          <p:nvPr/>
        </p:nvSpPr>
        <p:spPr>
          <a:xfrm>
            <a:off x="8267700" y="1004796"/>
            <a:ext cx="825500" cy="825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599B276-3BF4-F1F2-5A0E-07EE99D73872}"/>
              </a:ext>
            </a:extLst>
          </p:cNvPr>
          <p:cNvSpPr txBox="1"/>
          <p:nvPr/>
        </p:nvSpPr>
        <p:spPr>
          <a:xfrm>
            <a:off x="8249533" y="1069983"/>
            <a:ext cx="88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圓山</a:t>
            </a:r>
            <a:endParaRPr lang="en-US" altLang="zh-TW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捷運站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3EA2A5B-964E-70FA-6812-1CC20F610C37}"/>
              </a:ext>
            </a:extLst>
          </p:cNvPr>
          <p:cNvSpPr txBox="1"/>
          <p:nvPr/>
        </p:nvSpPr>
        <p:spPr>
          <a:xfrm>
            <a:off x="5263724" y="2456358"/>
            <a:ext cx="1404550" cy="369332"/>
          </a:xfrm>
          <a:prstGeom prst="rect">
            <a:avLst/>
          </a:prstGeom>
          <a:solidFill>
            <a:srgbClr val="F5E3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銅管樂器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EFAA92-5109-62F6-793C-F35FD6205C8F}"/>
              </a:ext>
            </a:extLst>
          </p:cNvPr>
          <p:cNvSpPr txBox="1"/>
          <p:nvPr/>
        </p:nvSpPr>
        <p:spPr>
          <a:xfrm>
            <a:off x="7150099" y="2456358"/>
            <a:ext cx="1099433" cy="369332"/>
          </a:xfrm>
          <a:prstGeom prst="rect">
            <a:avLst/>
          </a:prstGeom>
          <a:solidFill>
            <a:srgbClr val="F09B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樂器文創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C4EB17F-B051-02EA-4328-F2996B4C61F1}"/>
              </a:ext>
            </a:extLst>
          </p:cNvPr>
          <p:cNvSpPr txBox="1"/>
          <p:nvPr/>
        </p:nvSpPr>
        <p:spPr>
          <a:xfrm>
            <a:off x="5030168" y="3928241"/>
            <a:ext cx="1871662" cy="369332"/>
          </a:xfrm>
          <a:prstGeom prst="rect">
            <a:avLst/>
          </a:prstGeom>
          <a:solidFill>
            <a:srgbClr val="C39A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樂門流行樂器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8C8631A-0879-8EB6-BBA3-FBD780DA8DE0}"/>
              </a:ext>
            </a:extLst>
          </p:cNvPr>
          <p:cNvSpPr txBox="1"/>
          <p:nvPr/>
        </p:nvSpPr>
        <p:spPr>
          <a:xfrm>
            <a:off x="7101748" y="3973696"/>
            <a:ext cx="1229452" cy="338554"/>
          </a:xfrm>
          <a:prstGeom prst="rect">
            <a:avLst/>
          </a:prstGeom>
          <a:solidFill>
            <a:srgbClr val="76C5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弦樂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DADF6D3-E89E-FE37-7430-07129B5C84CB}"/>
              </a:ext>
            </a:extLst>
          </p:cNvPr>
          <p:cNvSpPr txBox="1"/>
          <p:nvPr/>
        </p:nvSpPr>
        <p:spPr>
          <a:xfrm>
            <a:off x="3257550" y="3514810"/>
            <a:ext cx="1269380" cy="646331"/>
          </a:xfrm>
          <a:prstGeom prst="rect">
            <a:avLst/>
          </a:prstGeom>
          <a:solidFill>
            <a:srgbClr val="7AC4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專業影音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系統設備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808A4A7-5F54-F47A-EFB6-BB18227CB231}"/>
              </a:ext>
            </a:extLst>
          </p:cNvPr>
          <p:cNvSpPr txBox="1"/>
          <p:nvPr/>
        </p:nvSpPr>
        <p:spPr>
          <a:xfrm>
            <a:off x="2683670" y="5405438"/>
            <a:ext cx="435768" cy="215444"/>
          </a:xfrm>
          <a:prstGeom prst="rect">
            <a:avLst/>
          </a:prstGeom>
          <a:solidFill>
            <a:srgbClr val="EF9A49"/>
          </a:solidFill>
        </p:spPr>
        <p:txBody>
          <a:bodyPr wrap="square" rtlCol="0">
            <a:spAutoFit/>
          </a:bodyPr>
          <a:lstStyle/>
          <a:p>
            <a:endParaRPr lang="zh-TW" alt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BB1B0E3-CC1E-112C-C0D4-1654A277E257}"/>
              </a:ext>
            </a:extLst>
          </p:cNvPr>
          <p:cNvSpPr txBox="1"/>
          <p:nvPr/>
        </p:nvSpPr>
        <p:spPr>
          <a:xfrm>
            <a:off x="2640802" y="5359270"/>
            <a:ext cx="75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舞台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C66A609-6009-C5B3-DAD1-AB9B6F9DB666}"/>
              </a:ext>
            </a:extLst>
          </p:cNvPr>
          <p:cNvSpPr/>
          <p:nvPr/>
        </p:nvSpPr>
        <p:spPr>
          <a:xfrm>
            <a:off x="4526930" y="5693569"/>
            <a:ext cx="423689" cy="150019"/>
          </a:xfrm>
          <a:prstGeom prst="rect">
            <a:avLst/>
          </a:prstGeom>
          <a:solidFill>
            <a:srgbClr val="EF9A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D51B25-C306-8CD0-505B-98BFF6BA8CF4}"/>
              </a:ext>
            </a:extLst>
          </p:cNvPr>
          <p:cNvSpPr/>
          <p:nvPr/>
        </p:nvSpPr>
        <p:spPr>
          <a:xfrm>
            <a:off x="5672312" y="5693569"/>
            <a:ext cx="352252" cy="150019"/>
          </a:xfrm>
          <a:prstGeom prst="rect">
            <a:avLst/>
          </a:prstGeom>
          <a:solidFill>
            <a:srgbClr val="EF9A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D406470-BE08-8E6C-A0C0-6427D0FED099}"/>
              </a:ext>
            </a:extLst>
          </p:cNvPr>
          <p:cNvSpPr/>
          <p:nvPr/>
        </p:nvSpPr>
        <p:spPr>
          <a:xfrm>
            <a:off x="6936512" y="5693568"/>
            <a:ext cx="352252" cy="150019"/>
          </a:xfrm>
          <a:prstGeom prst="rect">
            <a:avLst/>
          </a:prstGeom>
          <a:solidFill>
            <a:srgbClr val="EF9A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1F3C682-EFFF-D89D-C7CB-632A91D3D4A7}"/>
              </a:ext>
            </a:extLst>
          </p:cNvPr>
          <p:cNvSpPr txBox="1"/>
          <p:nvPr/>
        </p:nvSpPr>
        <p:spPr>
          <a:xfrm>
            <a:off x="4526930" y="5645466"/>
            <a:ext cx="447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舞台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FB5B38B-A981-CF85-6B47-DACA064EF7F3}"/>
              </a:ext>
            </a:extLst>
          </p:cNvPr>
          <p:cNvSpPr txBox="1"/>
          <p:nvPr/>
        </p:nvSpPr>
        <p:spPr>
          <a:xfrm>
            <a:off x="5648499" y="5639727"/>
            <a:ext cx="447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舞台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291CB8E-C859-538C-4C84-AAF795A4A2DE}"/>
              </a:ext>
            </a:extLst>
          </p:cNvPr>
          <p:cNvSpPr txBox="1"/>
          <p:nvPr/>
        </p:nvSpPr>
        <p:spPr>
          <a:xfrm>
            <a:off x="6885140" y="5644489"/>
            <a:ext cx="447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舞台</a:t>
            </a:r>
          </a:p>
        </p:txBody>
      </p:sp>
    </p:spTree>
    <p:extLst>
      <p:ext uri="{BB962C8B-B14F-4D97-AF65-F5344CB8AC3E}">
        <p14:creationId xmlns:p14="http://schemas.microsoft.com/office/powerpoint/2010/main" val="172188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D1846A-901D-8A98-E904-544C1BD6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61" b="446"/>
          <a:stretch/>
        </p:blipFill>
        <p:spPr>
          <a:xfrm>
            <a:off x="2322356" y="1604532"/>
            <a:ext cx="3591598" cy="4077132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FE348CEE-9124-855F-1E05-432CDB3F2646}"/>
              </a:ext>
            </a:extLst>
          </p:cNvPr>
          <p:cNvGrpSpPr/>
          <p:nvPr/>
        </p:nvGrpSpPr>
        <p:grpSpPr>
          <a:xfrm>
            <a:off x="3442354" y="129208"/>
            <a:ext cx="4116055" cy="881821"/>
            <a:chOff x="5006681" y="363270"/>
            <a:chExt cx="4116055" cy="881821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DC6A9606-A7AB-310E-62CA-407BC2C9F90C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6A6C521D-D54D-CC3E-D105-C8589DA615CB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0B10376-4AC4-2929-EC32-FD41796A8D8D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6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526F46AC-9CF7-A5A3-C1BB-2A15F016D0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51F2A11-CA66-E3EB-D4B9-519FDE7B178B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戶外規劃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1B8D33-E7DB-0112-3E2B-150285181F06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6" name="Picture 2" descr="爭艷館- 維基百科，自由的百科全書">
            <a:extLst>
              <a:ext uri="{FF2B5EF4-FFF2-40B4-BE49-F238E27FC236}">
                <a16:creationId xmlns:a16="http://schemas.microsoft.com/office/drawing/2014/main" id="{F13BD3F9-A9C8-B00C-95EC-7570B746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1" y="3160451"/>
            <a:ext cx="3423656" cy="23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605344C-EDB9-35C9-25CD-1C592CF53DBD}"/>
              </a:ext>
            </a:extLst>
          </p:cNvPr>
          <p:cNvSpPr txBox="1"/>
          <p:nvPr/>
        </p:nvSpPr>
        <p:spPr>
          <a:xfrm>
            <a:off x="6083943" y="1659761"/>
            <a:ext cx="4169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館外可規劃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2~3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個舞台，可提供樂器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系統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音響廠商租用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場地費用 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/4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有攤位廠商，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6000/4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 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以上皆需自行搭建舞台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EBE1CE-14C4-2FB5-A334-4C5865DE6427}"/>
              </a:ext>
            </a:extLst>
          </p:cNvPr>
          <p:cNvSpPr/>
          <p:nvPr/>
        </p:nvSpPr>
        <p:spPr>
          <a:xfrm>
            <a:off x="4793456" y="2527300"/>
            <a:ext cx="397669" cy="42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0F5D31-1DE3-BE14-8A1D-0929D1992A43}"/>
              </a:ext>
            </a:extLst>
          </p:cNvPr>
          <p:cNvSpPr/>
          <p:nvPr/>
        </p:nvSpPr>
        <p:spPr>
          <a:xfrm>
            <a:off x="4793456" y="3014507"/>
            <a:ext cx="397669" cy="42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4B9EE55-9D21-EECB-1F13-99AA11AA5E7E}"/>
              </a:ext>
            </a:extLst>
          </p:cNvPr>
          <p:cNvSpPr/>
          <p:nvPr/>
        </p:nvSpPr>
        <p:spPr>
          <a:xfrm>
            <a:off x="4793455" y="3501714"/>
            <a:ext cx="397669" cy="42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646398D-3671-2E84-2716-13866B7C9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85" y="2581875"/>
            <a:ext cx="316610" cy="31661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E8C4780-C4A4-E374-8AFC-7E98A3625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85" y="3069083"/>
            <a:ext cx="316610" cy="31661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8CC5A10-B51C-0E8F-025F-60DC63F27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85" y="3554501"/>
            <a:ext cx="316610" cy="3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47E5946-458C-240F-4B3B-2164A78943FC}"/>
              </a:ext>
            </a:extLst>
          </p:cNvPr>
          <p:cNvGrpSpPr/>
          <p:nvPr/>
        </p:nvGrpSpPr>
        <p:grpSpPr>
          <a:xfrm>
            <a:off x="3442354" y="129208"/>
            <a:ext cx="4116055" cy="881821"/>
            <a:chOff x="5006681" y="363270"/>
            <a:chExt cx="4116055" cy="881821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F4FD05BD-EFB2-AF3E-F7B0-BA8B8F95442D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D5F933BE-0FD4-4A43-5906-2C717BDB5B19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7B4FF59-8294-CD27-8CB1-388BE7A186EE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627C638A-6CC7-EBF1-D43C-4981EF795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2C077F3-9D45-A889-0DAC-0BC71D3874E5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新增規劃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1EBF76F-C9EB-B456-F8CF-5B3C69B151A9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9153CF22-337A-81A4-7396-B0A13E4D4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6691" r="13145" b="21117"/>
          <a:stretch/>
        </p:blipFill>
        <p:spPr>
          <a:xfrm>
            <a:off x="1768016" y="3149211"/>
            <a:ext cx="3735588" cy="23050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47EDC02-7DF1-1019-985E-BB0F1B085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84" y="2724150"/>
            <a:ext cx="4367437" cy="273011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853FCE-72B2-02E8-5F9E-9C73C05F03E9}"/>
              </a:ext>
            </a:extLst>
          </p:cNvPr>
          <p:cNvSpPr txBox="1"/>
          <p:nvPr/>
        </p:nvSpPr>
        <p:spPr>
          <a:xfrm>
            <a:off x="2570055" y="1930149"/>
            <a:ext cx="2355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公會形象攤位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C5AFD2E-30CB-B1A0-FA32-40523A3FB306}"/>
              </a:ext>
            </a:extLst>
          </p:cNvPr>
          <p:cNvSpPr txBox="1"/>
          <p:nvPr/>
        </p:nvSpPr>
        <p:spPr>
          <a:xfrm>
            <a:off x="6655923" y="2025399"/>
            <a:ext cx="2674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現場品牌打卡牆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332F37-8944-4E97-0D59-77CB00106A1E}"/>
              </a:ext>
            </a:extLst>
          </p:cNvPr>
          <p:cNvSpPr/>
          <p:nvPr/>
        </p:nvSpPr>
        <p:spPr>
          <a:xfrm>
            <a:off x="1881980" y="3357312"/>
            <a:ext cx="2703539" cy="486026"/>
          </a:xfrm>
          <a:custGeom>
            <a:avLst/>
            <a:gdLst>
              <a:gd name="connsiteX0" fmla="*/ 0 w 2551140"/>
              <a:gd name="connsiteY0" fmla="*/ 0 h 304257"/>
              <a:gd name="connsiteX1" fmla="*/ 2551140 w 2551140"/>
              <a:gd name="connsiteY1" fmla="*/ 0 h 304257"/>
              <a:gd name="connsiteX2" fmla="*/ 2551140 w 2551140"/>
              <a:gd name="connsiteY2" fmla="*/ 304257 h 304257"/>
              <a:gd name="connsiteX3" fmla="*/ 0 w 2551140"/>
              <a:gd name="connsiteY3" fmla="*/ 304257 h 304257"/>
              <a:gd name="connsiteX4" fmla="*/ 0 w 2551140"/>
              <a:gd name="connsiteY4" fmla="*/ 0 h 304257"/>
              <a:gd name="connsiteX0" fmla="*/ 0 w 2551140"/>
              <a:gd name="connsiteY0" fmla="*/ 0 h 799557"/>
              <a:gd name="connsiteX1" fmla="*/ 2551140 w 2551140"/>
              <a:gd name="connsiteY1" fmla="*/ 0 h 799557"/>
              <a:gd name="connsiteX2" fmla="*/ 2551140 w 2551140"/>
              <a:gd name="connsiteY2" fmla="*/ 304257 h 799557"/>
              <a:gd name="connsiteX3" fmla="*/ 57150 w 2551140"/>
              <a:gd name="connsiteY3" fmla="*/ 799557 h 799557"/>
              <a:gd name="connsiteX4" fmla="*/ 0 w 2551140"/>
              <a:gd name="connsiteY4" fmla="*/ 0 h 799557"/>
              <a:gd name="connsiteX0" fmla="*/ 0 w 2779740"/>
              <a:gd name="connsiteY0" fmla="*/ 0 h 799557"/>
              <a:gd name="connsiteX1" fmla="*/ 2551140 w 2779740"/>
              <a:gd name="connsiteY1" fmla="*/ 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0 w 2779740"/>
              <a:gd name="connsiteY0" fmla="*/ 0 h 799557"/>
              <a:gd name="connsiteX1" fmla="*/ 2779740 w 2779740"/>
              <a:gd name="connsiteY1" fmla="*/ 27305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165100 w 2722590"/>
              <a:gd name="connsiteY0" fmla="*/ 336550 h 526507"/>
              <a:gd name="connsiteX1" fmla="*/ 2722590 w 2722590"/>
              <a:gd name="connsiteY1" fmla="*/ 0 h 526507"/>
              <a:gd name="connsiteX2" fmla="*/ 2722590 w 2722590"/>
              <a:gd name="connsiteY2" fmla="*/ 177257 h 526507"/>
              <a:gd name="connsiteX3" fmla="*/ 0 w 2722590"/>
              <a:gd name="connsiteY3" fmla="*/ 526507 h 526507"/>
              <a:gd name="connsiteX4" fmla="*/ 165100 w 2722590"/>
              <a:gd name="connsiteY4" fmla="*/ 3365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35290 w 2735290"/>
              <a:gd name="connsiteY2" fmla="*/ 177257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18622 w 2735290"/>
              <a:gd name="connsiteY2" fmla="*/ 212976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18622"/>
              <a:gd name="connsiteY0" fmla="*/ 404019 h 543176"/>
              <a:gd name="connsiteX1" fmla="*/ 2716240 w 2718622"/>
              <a:gd name="connsiteY1" fmla="*/ 0 h 543176"/>
              <a:gd name="connsiteX2" fmla="*/ 2718622 w 2718622"/>
              <a:gd name="connsiteY2" fmla="*/ 229645 h 543176"/>
              <a:gd name="connsiteX3" fmla="*/ 12700 w 2718622"/>
              <a:gd name="connsiteY3" fmla="*/ 543176 h 543176"/>
              <a:gd name="connsiteX4" fmla="*/ 0 w 2718622"/>
              <a:gd name="connsiteY4" fmla="*/ 404019 h 543176"/>
              <a:gd name="connsiteX0" fmla="*/ 73025 w 2705922"/>
              <a:gd name="connsiteY0" fmla="*/ 451644 h 543176"/>
              <a:gd name="connsiteX1" fmla="*/ 2703540 w 2705922"/>
              <a:gd name="connsiteY1" fmla="*/ 0 h 543176"/>
              <a:gd name="connsiteX2" fmla="*/ 2705922 w 2705922"/>
              <a:gd name="connsiteY2" fmla="*/ 229645 h 543176"/>
              <a:gd name="connsiteX3" fmla="*/ 0 w 2705922"/>
              <a:gd name="connsiteY3" fmla="*/ 543176 h 543176"/>
              <a:gd name="connsiteX4" fmla="*/ 73025 w 2705922"/>
              <a:gd name="connsiteY4" fmla="*/ 451644 h 543176"/>
              <a:gd name="connsiteX0" fmla="*/ 0 w 2716241"/>
              <a:gd name="connsiteY0" fmla="*/ 401638 h 543176"/>
              <a:gd name="connsiteX1" fmla="*/ 2713859 w 2716241"/>
              <a:gd name="connsiteY1" fmla="*/ 0 h 543176"/>
              <a:gd name="connsiteX2" fmla="*/ 2716241 w 2716241"/>
              <a:gd name="connsiteY2" fmla="*/ 229645 h 543176"/>
              <a:gd name="connsiteX3" fmla="*/ 10319 w 2716241"/>
              <a:gd name="connsiteY3" fmla="*/ 543176 h 543176"/>
              <a:gd name="connsiteX4" fmla="*/ 0 w 2716241"/>
              <a:gd name="connsiteY4" fmla="*/ 401638 h 543176"/>
              <a:gd name="connsiteX0" fmla="*/ 0 w 2716241"/>
              <a:gd name="connsiteY0" fmla="*/ 401638 h 512220"/>
              <a:gd name="connsiteX1" fmla="*/ 2713859 w 2716241"/>
              <a:gd name="connsiteY1" fmla="*/ 0 h 512220"/>
              <a:gd name="connsiteX2" fmla="*/ 2716241 w 2716241"/>
              <a:gd name="connsiteY2" fmla="*/ 229645 h 512220"/>
              <a:gd name="connsiteX3" fmla="*/ 19844 w 2716241"/>
              <a:gd name="connsiteY3" fmla="*/ 512220 h 512220"/>
              <a:gd name="connsiteX4" fmla="*/ 0 w 2716241"/>
              <a:gd name="connsiteY4" fmla="*/ 401638 h 512220"/>
              <a:gd name="connsiteX0" fmla="*/ 1587 w 2717828"/>
              <a:gd name="connsiteY0" fmla="*/ 401638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587 w 2717828"/>
              <a:gd name="connsiteY4" fmla="*/ 401638 h 543176"/>
              <a:gd name="connsiteX0" fmla="*/ 23018 w 2717828"/>
              <a:gd name="connsiteY0" fmla="*/ 430213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23018 w 2717828"/>
              <a:gd name="connsiteY4" fmla="*/ 430213 h 543176"/>
              <a:gd name="connsiteX0" fmla="*/ 18256 w 2717828"/>
              <a:gd name="connsiteY0" fmla="*/ 413544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8256 w 2717828"/>
              <a:gd name="connsiteY4" fmla="*/ 413544 h 543176"/>
              <a:gd name="connsiteX0" fmla="*/ 0 w 2699572"/>
              <a:gd name="connsiteY0" fmla="*/ 413544 h 502695"/>
              <a:gd name="connsiteX1" fmla="*/ 2697190 w 2699572"/>
              <a:gd name="connsiteY1" fmla="*/ 0 h 502695"/>
              <a:gd name="connsiteX2" fmla="*/ 2699572 w 2699572"/>
              <a:gd name="connsiteY2" fmla="*/ 229645 h 502695"/>
              <a:gd name="connsiteX3" fmla="*/ 72232 w 2699572"/>
              <a:gd name="connsiteY3" fmla="*/ 502695 h 502695"/>
              <a:gd name="connsiteX4" fmla="*/ 0 w 2699572"/>
              <a:gd name="connsiteY4" fmla="*/ 413544 h 502695"/>
              <a:gd name="connsiteX0" fmla="*/ 3968 w 2703540"/>
              <a:gd name="connsiteY0" fmla="*/ 413544 h 519364"/>
              <a:gd name="connsiteX1" fmla="*/ 2701158 w 2703540"/>
              <a:gd name="connsiteY1" fmla="*/ 0 h 519364"/>
              <a:gd name="connsiteX2" fmla="*/ 2703540 w 2703540"/>
              <a:gd name="connsiteY2" fmla="*/ 229645 h 519364"/>
              <a:gd name="connsiteX3" fmla="*/ 0 w 2703540"/>
              <a:gd name="connsiteY3" fmla="*/ 519364 h 519364"/>
              <a:gd name="connsiteX4" fmla="*/ 3968 w 2703540"/>
              <a:gd name="connsiteY4" fmla="*/ 413544 h 519364"/>
              <a:gd name="connsiteX0" fmla="*/ 3968 w 2701158"/>
              <a:gd name="connsiteY0" fmla="*/ 413544 h 519364"/>
              <a:gd name="connsiteX1" fmla="*/ 2701158 w 2701158"/>
              <a:gd name="connsiteY1" fmla="*/ 0 h 519364"/>
              <a:gd name="connsiteX2" fmla="*/ 2660677 w 2701158"/>
              <a:gd name="connsiteY2" fmla="*/ 179638 h 519364"/>
              <a:gd name="connsiteX3" fmla="*/ 0 w 2701158"/>
              <a:gd name="connsiteY3" fmla="*/ 519364 h 519364"/>
              <a:gd name="connsiteX4" fmla="*/ 3968 w 2701158"/>
              <a:gd name="connsiteY4" fmla="*/ 413544 h 519364"/>
              <a:gd name="connsiteX0" fmla="*/ 3968 w 2701158"/>
              <a:gd name="connsiteY0" fmla="*/ 413544 h 519364"/>
              <a:gd name="connsiteX1" fmla="*/ 2701158 w 2701158"/>
              <a:gd name="connsiteY1" fmla="*/ 0 h 519364"/>
              <a:gd name="connsiteX2" fmla="*/ 2698777 w 2701158"/>
              <a:gd name="connsiteY2" fmla="*/ 198688 h 519364"/>
              <a:gd name="connsiteX3" fmla="*/ 0 w 2701158"/>
              <a:gd name="connsiteY3" fmla="*/ 519364 h 519364"/>
              <a:gd name="connsiteX4" fmla="*/ 3968 w 2701158"/>
              <a:gd name="connsiteY4" fmla="*/ 413544 h 519364"/>
              <a:gd name="connsiteX0" fmla="*/ 3968 w 2698793"/>
              <a:gd name="connsiteY0" fmla="*/ 318294 h 424114"/>
              <a:gd name="connsiteX1" fmla="*/ 2672583 w 2698793"/>
              <a:gd name="connsiteY1" fmla="*/ 0 h 424114"/>
              <a:gd name="connsiteX2" fmla="*/ 2698777 w 2698793"/>
              <a:gd name="connsiteY2" fmla="*/ 103438 h 424114"/>
              <a:gd name="connsiteX3" fmla="*/ 0 w 2698793"/>
              <a:gd name="connsiteY3" fmla="*/ 424114 h 424114"/>
              <a:gd name="connsiteX4" fmla="*/ 3968 w 2698793"/>
              <a:gd name="connsiteY4" fmla="*/ 318294 h 424114"/>
              <a:gd name="connsiteX0" fmla="*/ 3968 w 2703539"/>
              <a:gd name="connsiteY0" fmla="*/ 380206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3968 w 2703539"/>
              <a:gd name="connsiteY4" fmla="*/ 380206 h 486026"/>
              <a:gd name="connsiteX0" fmla="*/ 0 w 2713858"/>
              <a:gd name="connsiteY0" fmla="*/ 375444 h 486026"/>
              <a:gd name="connsiteX1" fmla="*/ 2713858 w 2713858"/>
              <a:gd name="connsiteY1" fmla="*/ 0 h 486026"/>
              <a:gd name="connsiteX2" fmla="*/ 2709096 w 2713858"/>
              <a:gd name="connsiteY2" fmla="*/ 165350 h 486026"/>
              <a:gd name="connsiteX3" fmla="*/ 10319 w 2713858"/>
              <a:gd name="connsiteY3" fmla="*/ 486026 h 486026"/>
              <a:gd name="connsiteX4" fmla="*/ 0 w 2713858"/>
              <a:gd name="connsiteY4" fmla="*/ 375444 h 486026"/>
              <a:gd name="connsiteX0" fmla="*/ 1587 w 2703539"/>
              <a:gd name="connsiteY0" fmla="*/ 375444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1587 w 2703539"/>
              <a:gd name="connsiteY4" fmla="*/ 375444 h 48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539" h="486026">
                <a:moveTo>
                  <a:pt x="1587" y="375444"/>
                </a:moveTo>
                <a:lnTo>
                  <a:pt x="2703539" y="0"/>
                </a:lnTo>
                <a:cubicBezTo>
                  <a:pt x="2702745" y="66229"/>
                  <a:pt x="2699571" y="99121"/>
                  <a:pt x="2698777" y="165350"/>
                </a:cubicBezTo>
                <a:lnTo>
                  <a:pt x="0" y="486026"/>
                </a:lnTo>
                <a:lnTo>
                  <a:pt x="1587" y="375444"/>
                </a:lnTo>
                <a:close/>
              </a:path>
            </a:pathLst>
          </a:custGeom>
          <a:blipFill>
            <a:blip r:embed="rId5"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521DC4FB-6D6E-2A68-EB39-0389C42E6189}"/>
              </a:ext>
            </a:extLst>
          </p:cNvPr>
          <p:cNvSpPr/>
          <p:nvPr/>
        </p:nvSpPr>
        <p:spPr>
          <a:xfrm>
            <a:off x="4604451" y="3334168"/>
            <a:ext cx="681066" cy="437607"/>
          </a:xfrm>
          <a:custGeom>
            <a:avLst/>
            <a:gdLst>
              <a:gd name="connsiteX0" fmla="*/ 0 w 2551140"/>
              <a:gd name="connsiteY0" fmla="*/ 0 h 304257"/>
              <a:gd name="connsiteX1" fmla="*/ 2551140 w 2551140"/>
              <a:gd name="connsiteY1" fmla="*/ 0 h 304257"/>
              <a:gd name="connsiteX2" fmla="*/ 2551140 w 2551140"/>
              <a:gd name="connsiteY2" fmla="*/ 304257 h 304257"/>
              <a:gd name="connsiteX3" fmla="*/ 0 w 2551140"/>
              <a:gd name="connsiteY3" fmla="*/ 304257 h 304257"/>
              <a:gd name="connsiteX4" fmla="*/ 0 w 2551140"/>
              <a:gd name="connsiteY4" fmla="*/ 0 h 304257"/>
              <a:gd name="connsiteX0" fmla="*/ 0 w 2551140"/>
              <a:gd name="connsiteY0" fmla="*/ 0 h 799557"/>
              <a:gd name="connsiteX1" fmla="*/ 2551140 w 2551140"/>
              <a:gd name="connsiteY1" fmla="*/ 0 h 799557"/>
              <a:gd name="connsiteX2" fmla="*/ 2551140 w 2551140"/>
              <a:gd name="connsiteY2" fmla="*/ 304257 h 799557"/>
              <a:gd name="connsiteX3" fmla="*/ 57150 w 2551140"/>
              <a:gd name="connsiteY3" fmla="*/ 799557 h 799557"/>
              <a:gd name="connsiteX4" fmla="*/ 0 w 2551140"/>
              <a:gd name="connsiteY4" fmla="*/ 0 h 799557"/>
              <a:gd name="connsiteX0" fmla="*/ 0 w 2779740"/>
              <a:gd name="connsiteY0" fmla="*/ 0 h 799557"/>
              <a:gd name="connsiteX1" fmla="*/ 2551140 w 2779740"/>
              <a:gd name="connsiteY1" fmla="*/ 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0 w 2779740"/>
              <a:gd name="connsiteY0" fmla="*/ 0 h 799557"/>
              <a:gd name="connsiteX1" fmla="*/ 2779740 w 2779740"/>
              <a:gd name="connsiteY1" fmla="*/ 27305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165100 w 2722590"/>
              <a:gd name="connsiteY0" fmla="*/ 336550 h 526507"/>
              <a:gd name="connsiteX1" fmla="*/ 2722590 w 2722590"/>
              <a:gd name="connsiteY1" fmla="*/ 0 h 526507"/>
              <a:gd name="connsiteX2" fmla="*/ 2722590 w 2722590"/>
              <a:gd name="connsiteY2" fmla="*/ 177257 h 526507"/>
              <a:gd name="connsiteX3" fmla="*/ 0 w 2722590"/>
              <a:gd name="connsiteY3" fmla="*/ 526507 h 526507"/>
              <a:gd name="connsiteX4" fmla="*/ 165100 w 2722590"/>
              <a:gd name="connsiteY4" fmla="*/ 3365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35290 w 2735290"/>
              <a:gd name="connsiteY2" fmla="*/ 177257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18622 w 2735290"/>
              <a:gd name="connsiteY2" fmla="*/ 212976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18622"/>
              <a:gd name="connsiteY0" fmla="*/ 404019 h 543176"/>
              <a:gd name="connsiteX1" fmla="*/ 2716240 w 2718622"/>
              <a:gd name="connsiteY1" fmla="*/ 0 h 543176"/>
              <a:gd name="connsiteX2" fmla="*/ 2718622 w 2718622"/>
              <a:gd name="connsiteY2" fmla="*/ 229645 h 543176"/>
              <a:gd name="connsiteX3" fmla="*/ 12700 w 2718622"/>
              <a:gd name="connsiteY3" fmla="*/ 543176 h 543176"/>
              <a:gd name="connsiteX4" fmla="*/ 0 w 2718622"/>
              <a:gd name="connsiteY4" fmla="*/ 404019 h 543176"/>
              <a:gd name="connsiteX0" fmla="*/ 73025 w 2705922"/>
              <a:gd name="connsiteY0" fmla="*/ 451644 h 543176"/>
              <a:gd name="connsiteX1" fmla="*/ 2703540 w 2705922"/>
              <a:gd name="connsiteY1" fmla="*/ 0 h 543176"/>
              <a:gd name="connsiteX2" fmla="*/ 2705922 w 2705922"/>
              <a:gd name="connsiteY2" fmla="*/ 229645 h 543176"/>
              <a:gd name="connsiteX3" fmla="*/ 0 w 2705922"/>
              <a:gd name="connsiteY3" fmla="*/ 543176 h 543176"/>
              <a:gd name="connsiteX4" fmla="*/ 73025 w 2705922"/>
              <a:gd name="connsiteY4" fmla="*/ 451644 h 543176"/>
              <a:gd name="connsiteX0" fmla="*/ 0 w 2716241"/>
              <a:gd name="connsiteY0" fmla="*/ 401638 h 543176"/>
              <a:gd name="connsiteX1" fmla="*/ 2713859 w 2716241"/>
              <a:gd name="connsiteY1" fmla="*/ 0 h 543176"/>
              <a:gd name="connsiteX2" fmla="*/ 2716241 w 2716241"/>
              <a:gd name="connsiteY2" fmla="*/ 229645 h 543176"/>
              <a:gd name="connsiteX3" fmla="*/ 10319 w 2716241"/>
              <a:gd name="connsiteY3" fmla="*/ 543176 h 543176"/>
              <a:gd name="connsiteX4" fmla="*/ 0 w 2716241"/>
              <a:gd name="connsiteY4" fmla="*/ 401638 h 543176"/>
              <a:gd name="connsiteX0" fmla="*/ 0 w 2716241"/>
              <a:gd name="connsiteY0" fmla="*/ 401638 h 512220"/>
              <a:gd name="connsiteX1" fmla="*/ 2713859 w 2716241"/>
              <a:gd name="connsiteY1" fmla="*/ 0 h 512220"/>
              <a:gd name="connsiteX2" fmla="*/ 2716241 w 2716241"/>
              <a:gd name="connsiteY2" fmla="*/ 229645 h 512220"/>
              <a:gd name="connsiteX3" fmla="*/ 19844 w 2716241"/>
              <a:gd name="connsiteY3" fmla="*/ 512220 h 512220"/>
              <a:gd name="connsiteX4" fmla="*/ 0 w 2716241"/>
              <a:gd name="connsiteY4" fmla="*/ 401638 h 512220"/>
              <a:gd name="connsiteX0" fmla="*/ 1587 w 2717828"/>
              <a:gd name="connsiteY0" fmla="*/ 401638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587 w 2717828"/>
              <a:gd name="connsiteY4" fmla="*/ 401638 h 543176"/>
              <a:gd name="connsiteX0" fmla="*/ 1587 w 2892453"/>
              <a:gd name="connsiteY0" fmla="*/ 401638 h 975770"/>
              <a:gd name="connsiteX1" fmla="*/ 2715446 w 2892453"/>
              <a:gd name="connsiteY1" fmla="*/ 0 h 975770"/>
              <a:gd name="connsiteX2" fmla="*/ 2892453 w 2892453"/>
              <a:gd name="connsiteY2" fmla="*/ 975770 h 975770"/>
              <a:gd name="connsiteX3" fmla="*/ 0 w 2892453"/>
              <a:gd name="connsiteY3" fmla="*/ 543176 h 975770"/>
              <a:gd name="connsiteX4" fmla="*/ 1587 w 2892453"/>
              <a:gd name="connsiteY4" fmla="*/ 401638 h 975770"/>
              <a:gd name="connsiteX0" fmla="*/ 0 w 2890866"/>
              <a:gd name="connsiteY0" fmla="*/ 401638 h 975770"/>
              <a:gd name="connsiteX1" fmla="*/ 2713859 w 2890866"/>
              <a:gd name="connsiteY1" fmla="*/ 0 h 975770"/>
              <a:gd name="connsiteX2" fmla="*/ 2890866 w 2890866"/>
              <a:gd name="connsiteY2" fmla="*/ 975770 h 975770"/>
              <a:gd name="connsiteX3" fmla="*/ 2087563 w 2890866"/>
              <a:gd name="connsiteY3" fmla="*/ 625726 h 975770"/>
              <a:gd name="connsiteX4" fmla="*/ 0 w 2890866"/>
              <a:gd name="connsiteY4" fmla="*/ 401638 h 975770"/>
              <a:gd name="connsiteX0" fmla="*/ 242887 w 803303"/>
              <a:gd name="connsiteY0" fmla="*/ 261938 h 975770"/>
              <a:gd name="connsiteX1" fmla="*/ 626296 w 803303"/>
              <a:gd name="connsiteY1" fmla="*/ 0 h 975770"/>
              <a:gd name="connsiteX2" fmla="*/ 803303 w 803303"/>
              <a:gd name="connsiteY2" fmla="*/ 975770 h 975770"/>
              <a:gd name="connsiteX3" fmla="*/ 0 w 803303"/>
              <a:gd name="connsiteY3" fmla="*/ 625726 h 975770"/>
              <a:gd name="connsiteX4" fmla="*/ 242887 w 803303"/>
              <a:gd name="connsiteY4" fmla="*/ 261938 h 975770"/>
              <a:gd name="connsiteX0" fmla="*/ 102394 w 662810"/>
              <a:gd name="connsiteY0" fmla="*/ 261938 h 975770"/>
              <a:gd name="connsiteX1" fmla="*/ 485803 w 662810"/>
              <a:gd name="connsiteY1" fmla="*/ 0 h 975770"/>
              <a:gd name="connsiteX2" fmla="*/ 662810 w 662810"/>
              <a:gd name="connsiteY2" fmla="*/ 975770 h 975770"/>
              <a:gd name="connsiteX3" fmla="*/ 0 w 662810"/>
              <a:gd name="connsiteY3" fmla="*/ 737645 h 975770"/>
              <a:gd name="connsiteX4" fmla="*/ 102394 w 662810"/>
              <a:gd name="connsiteY4" fmla="*/ 261938 h 975770"/>
              <a:gd name="connsiteX0" fmla="*/ 0 w 667572"/>
              <a:gd name="connsiteY0" fmla="*/ 545307 h 975770"/>
              <a:gd name="connsiteX1" fmla="*/ 490565 w 667572"/>
              <a:gd name="connsiteY1" fmla="*/ 0 h 975770"/>
              <a:gd name="connsiteX2" fmla="*/ 667572 w 667572"/>
              <a:gd name="connsiteY2" fmla="*/ 975770 h 975770"/>
              <a:gd name="connsiteX3" fmla="*/ 4762 w 667572"/>
              <a:gd name="connsiteY3" fmla="*/ 737645 h 975770"/>
              <a:gd name="connsiteX4" fmla="*/ 0 w 667572"/>
              <a:gd name="connsiteY4" fmla="*/ 545307 h 975770"/>
              <a:gd name="connsiteX0" fmla="*/ 4763 w 672335"/>
              <a:gd name="connsiteY0" fmla="*/ 545307 h 975770"/>
              <a:gd name="connsiteX1" fmla="*/ 495328 w 672335"/>
              <a:gd name="connsiteY1" fmla="*/ 0 h 975770"/>
              <a:gd name="connsiteX2" fmla="*/ 672335 w 672335"/>
              <a:gd name="connsiteY2" fmla="*/ 975770 h 975770"/>
              <a:gd name="connsiteX3" fmla="*/ 0 w 672335"/>
              <a:gd name="connsiteY3" fmla="*/ 749551 h 975770"/>
              <a:gd name="connsiteX4" fmla="*/ 4763 w 672335"/>
              <a:gd name="connsiteY4" fmla="*/ 545307 h 975770"/>
              <a:gd name="connsiteX0" fmla="*/ 4763 w 676303"/>
              <a:gd name="connsiteY0" fmla="*/ 0 h 430463"/>
              <a:gd name="connsiteX1" fmla="*/ 676303 w 676303"/>
              <a:gd name="connsiteY1" fmla="*/ 309562 h 430463"/>
              <a:gd name="connsiteX2" fmla="*/ 672335 w 676303"/>
              <a:gd name="connsiteY2" fmla="*/ 430463 h 430463"/>
              <a:gd name="connsiteX3" fmla="*/ 0 w 676303"/>
              <a:gd name="connsiteY3" fmla="*/ 204244 h 430463"/>
              <a:gd name="connsiteX4" fmla="*/ 4763 w 676303"/>
              <a:gd name="connsiteY4" fmla="*/ 0 h 430463"/>
              <a:gd name="connsiteX0" fmla="*/ 40481 w 676303"/>
              <a:gd name="connsiteY0" fmla="*/ 0 h 370932"/>
              <a:gd name="connsiteX1" fmla="*/ 676303 w 676303"/>
              <a:gd name="connsiteY1" fmla="*/ 250031 h 370932"/>
              <a:gd name="connsiteX2" fmla="*/ 672335 w 676303"/>
              <a:gd name="connsiteY2" fmla="*/ 370932 h 370932"/>
              <a:gd name="connsiteX3" fmla="*/ 0 w 676303"/>
              <a:gd name="connsiteY3" fmla="*/ 144713 h 370932"/>
              <a:gd name="connsiteX4" fmla="*/ 40481 w 676303"/>
              <a:gd name="connsiteY4" fmla="*/ 0 h 370932"/>
              <a:gd name="connsiteX0" fmla="*/ 0 w 681066"/>
              <a:gd name="connsiteY0" fmla="*/ 0 h 437607"/>
              <a:gd name="connsiteX1" fmla="*/ 681066 w 681066"/>
              <a:gd name="connsiteY1" fmla="*/ 316706 h 437607"/>
              <a:gd name="connsiteX2" fmla="*/ 677098 w 681066"/>
              <a:gd name="connsiteY2" fmla="*/ 437607 h 437607"/>
              <a:gd name="connsiteX3" fmla="*/ 4763 w 681066"/>
              <a:gd name="connsiteY3" fmla="*/ 211388 h 437607"/>
              <a:gd name="connsiteX4" fmla="*/ 0 w 681066"/>
              <a:gd name="connsiteY4" fmla="*/ 0 h 4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66" h="437607">
                <a:moveTo>
                  <a:pt x="0" y="0"/>
                </a:moveTo>
                <a:lnTo>
                  <a:pt x="681066" y="316706"/>
                </a:lnTo>
                <a:lnTo>
                  <a:pt x="677098" y="437607"/>
                </a:lnTo>
                <a:lnTo>
                  <a:pt x="4763" y="211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1390467C-5C73-2ADF-5E43-8FD09AEF8EE8}"/>
              </a:ext>
            </a:extLst>
          </p:cNvPr>
          <p:cNvSpPr/>
          <p:nvPr/>
        </p:nvSpPr>
        <p:spPr>
          <a:xfrm>
            <a:off x="2645428" y="4607400"/>
            <a:ext cx="327821" cy="328068"/>
          </a:xfrm>
          <a:custGeom>
            <a:avLst/>
            <a:gdLst>
              <a:gd name="connsiteX0" fmla="*/ 0 w 2551140"/>
              <a:gd name="connsiteY0" fmla="*/ 0 h 304257"/>
              <a:gd name="connsiteX1" fmla="*/ 2551140 w 2551140"/>
              <a:gd name="connsiteY1" fmla="*/ 0 h 304257"/>
              <a:gd name="connsiteX2" fmla="*/ 2551140 w 2551140"/>
              <a:gd name="connsiteY2" fmla="*/ 304257 h 304257"/>
              <a:gd name="connsiteX3" fmla="*/ 0 w 2551140"/>
              <a:gd name="connsiteY3" fmla="*/ 304257 h 304257"/>
              <a:gd name="connsiteX4" fmla="*/ 0 w 2551140"/>
              <a:gd name="connsiteY4" fmla="*/ 0 h 304257"/>
              <a:gd name="connsiteX0" fmla="*/ 0 w 2551140"/>
              <a:gd name="connsiteY0" fmla="*/ 0 h 799557"/>
              <a:gd name="connsiteX1" fmla="*/ 2551140 w 2551140"/>
              <a:gd name="connsiteY1" fmla="*/ 0 h 799557"/>
              <a:gd name="connsiteX2" fmla="*/ 2551140 w 2551140"/>
              <a:gd name="connsiteY2" fmla="*/ 304257 h 799557"/>
              <a:gd name="connsiteX3" fmla="*/ 57150 w 2551140"/>
              <a:gd name="connsiteY3" fmla="*/ 799557 h 799557"/>
              <a:gd name="connsiteX4" fmla="*/ 0 w 2551140"/>
              <a:gd name="connsiteY4" fmla="*/ 0 h 799557"/>
              <a:gd name="connsiteX0" fmla="*/ 0 w 2779740"/>
              <a:gd name="connsiteY0" fmla="*/ 0 h 799557"/>
              <a:gd name="connsiteX1" fmla="*/ 2551140 w 2779740"/>
              <a:gd name="connsiteY1" fmla="*/ 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0 w 2779740"/>
              <a:gd name="connsiteY0" fmla="*/ 0 h 799557"/>
              <a:gd name="connsiteX1" fmla="*/ 2779740 w 2779740"/>
              <a:gd name="connsiteY1" fmla="*/ 27305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165100 w 2722590"/>
              <a:gd name="connsiteY0" fmla="*/ 336550 h 526507"/>
              <a:gd name="connsiteX1" fmla="*/ 2722590 w 2722590"/>
              <a:gd name="connsiteY1" fmla="*/ 0 h 526507"/>
              <a:gd name="connsiteX2" fmla="*/ 2722590 w 2722590"/>
              <a:gd name="connsiteY2" fmla="*/ 177257 h 526507"/>
              <a:gd name="connsiteX3" fmla="*/ 0 w 2722590"/>
              <a:gd name="connsiteY3" fmla="*/ 526507 h 526507"/>
              <a:gd name="connsiteX4" fmla="*/ 165100 w 2722590"/>
              <a:gd name="connsiteY4" fmla="*/ 3365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35290 w 2735290"/>
              <a:gd name="connsiteY2" fmla="*/ 177257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18622 w 2735290"/>
              <a:gd name="connsiteY2" fmla="*/ 212976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18622"/>
              <a:gd name="connsiteY0" fmla="*/ 404019 h 543176"/>
              <a:gd name="connsiteX1" fmla="*/ 2716240 w 2718622"/>
              <a:gd name="connsiteY1" fmla="*/ 0 h 543176"/>
              <a:gd name="connsiteX2" fmla="*/ 2718622 w 2718622"/>
              <a:gd name="connsiteY2" fmla="*/ 229645 h 543176"/>
              <a:gd name="connsiteX3" fmla="*/ 12700 w 2718622"/>
              <a:gd name="connsiteY3" fmla="*/ 543176 h 543176"/>
              <a:gd name="connsiteX4" fmla="*/ 0 w 2718622"/>
              <a:gd name="connsiteY4" fmla="*/ 404019 h 543176"/>
              <a:gd name="connsiteX0" fmla="*/ 73025 w 2705922"/>
              <a:gd name="connsiteY0" fmla="*/ 451644 h 543176"/>
              <a:gd name="connsiteX1" fmla="*/ 2703540 w 2705922"/>
              <a:gd name="connsiteY1" fmla="*/ 0 h 543176"/>
              <a:gd name="connsiteX2" fmla="*/ 2705922 w 2705922"/>
              <a:gd name="connsiteY2" fmla="*/ 229645 h 543176"/>
              <a:gd name="connsiteX3" fmla="*/ 0 w 2705922"/>
              <a:gd name="connsiteY3" fmla="*/ 543176 h 543176"/>
              <a:gd name="connsiteX4" fmla="*/ 73025 w 2705922"/>
              <a:gd name="connsiteY4" fmla="*/ 451644 h 543176"/>
              <a:gd name="connsiteX0" fmla="*/ 0 w 2716241"/>
              <a:gd name="connsiteY0" fmla="*/ 401638 h 543176"/>
              <a:gd name="connsiteX1" fmla="*/ 2713859 w 2716241"/>
              <a:gd name="connsiteY1" fmla="*/ 0 h 543176"/>
              <a:gd name="connsiteX2" fmla="*/ 2716241 w 2716241"/>
              <a:gd name="connsiteY2" fmla="*/ 229645 h 543176"/>
              <a:gd name="connsiteX3" fmla="*/ 10319 w 2716241"/>
              <a:gd name="connsiteY3" fmla="*/ 543176 h 543176"/>
              <a:gd name="connsiteX4" fmla="*/ 0 w 2716241"/>
              <a:gd name="connsiteY4" fmla="*/ 401638 h 543176"/>
              <a:gd name="connsiteX0" fmla="*/ 0 w 2716241"/>
              <a:gd name="connsiteY0" fmla="*/ 401638 h 512220"/>
              <a:gd name="connsiteX1" fmla="*/ 2713859 w 2716241"/>
              <a:gd name="connsiteY1" fmla="*/ 0 h 512220"/>
              <a:gd name="connsiteX2" fmla="*/ 2716241 w 2716241"/>
              <a:gd name="connsiteY2" fmla="*/ 229645 h 512220"/>
              <a:gd name="connsiteX3" fmla="*/ 19844 w 2716241"/>
              <a:gd name="connsiteY3" fmla="*/ 512220 h 512220"/>
              <a:gd name="connsiteX4" fmla="*/ 0 w 2716241"/>
              <a:gd name="connsiteY4" fmla="*/ 401638 h 512220"/>
              <a:gd name="connsiteX0" fmla="*/ 1587 w 2717828"/>
              <a:gd name="connsiteY0" fmla="*/ 401638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587 w 2717828"/>
              <a:gd name="connsiteY4" fmla="*/ 401638 h 543176"/>
              <a:gd name="connsiteX0" fmla="*/ 23018 w 2717828"/>
              <a:gd name="connsiteY0" fmla="*/ 430213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23018 w 2717828"/>
              <a:gd name="connsiteY4" fmla="*/ 430213 h 543176"/>
              <a:gd name="connsiteX0" fmla="*/ 18256 w 2717828"/>
              <a:gd name="connsiteY0" fmla="*/ 413544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8256 w 2717828"/>
              <a:gd name="connsiteY4" fmla="*/ 413544 h 543176"/>
              <a:gd name="connsiteX0" fmla="*/ 0 w 2699572"/>
              <a:gd name="connsiteY0" fmla="*/ 413544 h 502695"/>
              <a:gd name="connsiteX1" fmla="*/ 2697190 w 2699572"/>
              <a:gd name="connsiteY1" fmla="*/ 0 h 502695"/>
              <a:gd name="connsiteX2" fmla="*/ 2699572 w 2699572"/>
              <a:gd name="connsiteY2" fmla="*/ 229645 h 502695"/>
              <a:gd name="connsiteX3" fmla="*/ 72232 w 2699572"/>
              <a:gd name="connsiteY3" fmla="*/ 502695 h 502695"/>
              <a:gd name="connsiteX4" fmla="*/ 0 w 2699572"/>
              <a:gd name="connsiteY4" fmla="*/ 413544 h 502695"/>
              <a:gd name="connsiteX0" fmla="*/ 3968 w 2703540"/>
              <a:gd name="connsiteY0" fmla="*/ 413544 h 519364"/>
              <a:gd name="connsiteX1" fmla="*/ 2701158 w 2703540"/>
              <a:gd name="connsiteY1" fmla="*/ 0 h 519364"/>
              <a:gd name="connsiteX2" fmla="*/ 2703540 w 2703540"/>
              <a:gd name="connsiteY2" fmla="*/ 229645 h 519364"/>
              <a:gd name="connsiteX3" fmla="*/ 0 w 2703540"/>
              <a:gd name="connsiteY3" fmla="*/ 519364 h 519364"/>
              <a:gd name="connsiteX4" fmla="*/ 3968 w 2703540"/>
              <a:gd name="connsiteY4" fmla="*/ 413544 h 519364"/>
              <a:gd name="connsiteX0" fmla="*/ 3968 w 2701158"/>
              <a:gd name="connsiteY0" fmla="*/ 413544 h 519364"/>
              <a:gd name="connsiteX1" fmla="*/ 2701158 w 2701158"/>
              <a:gd name="connsiteY1" fmla="*/ 0 h 519364"/>
              <a:gd name="connsiteX2" fmla="*/ 2660677 w 2701158"/>
              <a:gd name="connsiteY2" fmla="*/ 179638 h 519364"/>
              <a:gd name="connsiteX3" fmla="*/ 0 w 2701158"/>
              <a:gd name="connsiteY3" fmla="*/ 519364 h 519364"/>
              <a:gd name="connsiteX4" fmla="*/ 3968 w 2701158"/>
              <a:gd name="connsiteY4" fmla="*/ 413544 h 519364"/>
              <a:gd name="connsiteX0" fmla="*/ 3968 w 2701158"/>
              <a:gd name="connsiteY0" fmla="*/ 413544 h 519364"/>
              <a:gd name="connsiteX1" fmla="*/ 2701158 w 2701158"/>
              <a:gd name="connsiteY1" fmla="*/ 0 h 519364"/>
              <a:gd name="connsiteX2" fmla="*/ 2698777 w 2701158"/>
              <a:gd name="connsiteY2" fmla="*/ 198688 h 519364"/>
              <a:gd name="connsiteX3" fmla="*/ 0 w 2701158"/>
              <a:gd name="connsiteY3" fmla="*/ 519364 h 519364"/>
              <a:gd name="connsiteX4" fmla="*/ 3968 w 2701158"/>
              <a:gd name="connsiteY4" fmla="*/ 413544 h 519364"/>
              <a:gd name="connsiteX0" fmla="*/ 3968 w 2698793"/>
              <a:gd name="connsiteY0" fmla="*/ 318294 h 424114"/>
              <a:gd name="connsiteX1" fmla="*/ 2672583 w 2698793"/>
              <a:gd name="connsiteY1" fmla="*/ 0 h 424114"/>
              <a:gd name="connsiteX2" fmla="*/ 2698777 w 2698793"/>
              <a:gd name="connsiteY2" fmla="*/ 103438 h 424114"/>
              <a:gd name="connsiteX3" fmla="*/ 0 w 2698793"/>
              <a:gd name="connsiteY3" fmla="*/ 424114 h 424114"/>
              <a:gd name="connsiteX4" fmla="*/ 3968 w 2698793"/>
              <a:gd name="connsiteY4" fmla="*/ 318294 h 424114"/>
              <a:gd name="connsiteX0" fmla="*/ 3968 w 2703539"/>
              <a:gd name="connsiteY0" fmla="*/ 380206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3968 w 2703539"/>
              <a:gd name="connsiteY4" fmla="*/ 380206 h 486026"/>
              <a:gd name="connsiteX0" fmla="*/ 0 w 2713858"/>
              <a:gd name="connsiteY0" fmla="*/ 375444 h 486026"/>
              <a:gd name="connsiteX1" fmla="*/ 2713858 w 2713858"/>
              <a:gd name="connsiteY1" fmla="*/ 0 h 486026"/>
              <a:gd name="connsiteX2" fmla="*/ 2709096 w 2713858"/>
              <a:gd name="connsiteY2" fmla="*/ 165350 h 486026"/>
              <a:gd name="connsiteX3" fmla="*/ 10319 w 2713858"/>
              <a:gd name="connsiteY3" fmla="*/ 486026 h 486026"/>
              <a:gd name="connsiteX4" fmla="*/ 0 w 2713858"/>
              <a:gd name="connsiteY4" fmla="*/ 375444 h 486026"/>
              <a:gd name="connsiteX0" fmla="*/ 1587 w 2703539"/>
              <a:gd name="connsiteY0" fmla="*/ 375444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1587 w 2703539"/>
              <a:gd name="connsiteY4" fmla="*/ 375444 h 486026"/>
              <a:gd name="connsiteX0" fmla="*/ 637835 w 2703539"/>
              <a:gd name="connsiteY0" fmla="*/ 201613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637835 w 2703539"/>
              <a:gd name="connsiteY4" fmla="*/ 201613 h 486026"/>
              <a:gd name="connsiteX0" fmla="*/ 637835 w 2698776"/>
              <a:gd name="connsiteY0" fmla="*/ 46212 h 330625"/>
              <a:gd name="connsiteX1" fmla="*/ 1202492 w 2698776"/>
              <a:gd name="connsiteY1" fmla="*/ 166068 h 330625"/>
              <a:gd name="connsiteX2" fmla="*/ 2698777 w 2698776"/>
              <a:gd name="connsiteY2" fmla="*/ 9949 h 330625"/>
              <a:gd name="connsiteX3" fmla="*/ 0 w 2698776"/>
              <a:gd name="connsiteY3" fmla="*/ 330625 h 330625"/>
              <a:gd name="connsiteX4" fmla="*/ 637835 w 2698776"/>
              <a:gd name="connsiteY4" fmla="*/ 46212 h 330625"/>
              <a:gd name="connsiteX0" fmla="*/ 637835 w 2698776"/>
              <a:gd name="connsiteY0" fmla="*/ 51738 h 336151"/>
              <a:gd name="connsiteX1" fmla="*/ 1486642 w 2698776"/>
              <a:gd name="connsiteY1" fmla="*/ 54913 h 336151"/>
              <a:gd name="connsiteX2" fmla="*/ 2698777 w 2698776"/>
              <a:gd name="connsiteY2" fmla="*/ 15475 h 336151"/>
              <a:gd name="connsiteX3" fmla="*/ 0 w 2698776"/>
              <a:gd name="connsiteY3" fmla="*/ 336151 h 336151"/>
              <a:gd name="connsiteX4" fmla="*/ 637835 w 2698776"/>
              <a:gd name="connsiteY4" fmla="*/ 51738 h 336151"/>
              <a:gd name="connsiteX0" fmla="*/ 637835 w 1486642"/>
              <a:gd name="connsiteY0" fmla="*/ 0 h 328068"/>
              <a:gd name="connsiteX1" fmla="*/ 1486642 w 1486642"/>
              <a:gd name="connsiteY1" fmla="*/ 3175 h 328068"/>
              <a:gd name="connsiteX2" fmla="*/ 1475698 w 1486642"/>
              <a:gd name="connsiteY2" fmla="*/ 328068 h 328068"/>
              <a:gd name="connsiteX3" fmla="*/ 0 w 1486642"/>
              <a:gd name="connsiteY3" fmla="*/ 284413 h 328068"/>
              <a:gd name="connsiteX4" fmla="*/ 637835 w 1486642"/>
              <a:gd name="connsiteY4" fmla="*/ 0 h 328068"/>
              <a:gd name="connsiteX0" fmla="*/ 0 w 848807"/>
              <a:gd name="connsiteY0" fmla="*/ 0 h 328068"/>
              <a:gd name="connsiteX1" fmla="*/ 848807 w 848807"/>
              <a:gd name="connsiteY1" fmla="*/ 3175 h 328068"/>
              <a:gd name="connsiteX2" fmla="*/ 837863 w 848807"/>
              <a:gd name="connsiteY2" fmla="*/ 328068 h 328068"/>
              <a:gd name="connsiteX3" fmla="*/ 245499 w 848807"/>
              <a:gd name="connsiteY3" fmla="*/ 241550 h 328068"/>
              <a:gd name="connsiteX4" fmla="*/ 0 w 848807"/>
              <a:gd name="connsiteY4" fmla="*/ 0 h 328068"/>
              <a:gd name="connsiteX0" fmla="*/ 1588 w 850395"/>
              <a:gd name="connsiteY0" fmla="*/ 0 h 328068"/>
              <a:gd name="connsiteX1" fmla="*/ 850395 w 850395"/>
              <a:gd name="connsiteY1" fmla="*/ 3175 h 328068"/>
              <a:gd name="connsiteX2" fmla="*/ 839451 w 850395"/>
              <a:gd name="connsiteY2" fmla="*/ 328068 h 328068"/>
              <a:gd name="connsiteX3" fmla="*/ 0 w 850395"/>
              <a:gd name="connsiteY3" fmla="*/ 298700 h 328068"/>
              <a:gd name="connsiteX4" fmla="*/ 1588 w 850395"/>
              <a:gd name="connsiteY4" fmla="*/ 0 h 32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395" h="328068">
                <a:moveTo>
                  <a:pt x="1588" y="0"/>
                </a:moveTo>
                <a:lnTo>
                  <a:pt x="850395" y="3175"/>
                </a:lnTo>
                <a:cubicBezTo>
                  <a:pt x="849601" y="69404"/>
                  <a:pt x="840245" y="261839"/>
                  <a:pt x="839451" y="328068"/>
                </a:cubicBezTo>
                <a:lnTo>
                  <a:pt x="0" y="298700"/>
                </a:lnTo>
                <a:cubicBezTo>
                  <a:pt x="529" y="199133"/>
                  <a:pt x="1059" y="99567"/>
                  <a:pt x="1588" y="0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61D642F4-7844-31C3-A698-8560F26BDB62}"/>
              </a:ext>
            </a:extLst>
          </p:cNvPr>
          <p:cNvSpPr/>
          <p:nvPr/>
        </p:nvSpPr>
        <p:spPr>
          <a:xfrm>
            <a:off x="3819385" y="4640738"/>
            <a:ext cx="497441" cy="420937"/>
          </a:xfrm>
          <a:custGeom>
            <a:avLst/>
            <a:gdLst>
              <a:gd name="connsiteX0" fmla="*/ 0 w 2551140"/>
              <a:gd name="connsiteY0" fmla="*/ 0 h 304257"/>
              <a:gd name="connsiteX1" fmla="*/ 2551140 w 2551140"/>
              <a:gd name="connsiteY1" fmla="*/ 0 h 304257"/>
              <a:gd name="connsiteX2" fmla="*/ 2551140 w 2551140"/>
              <a:gd name="connsiteY2" fmla="*/ 304257 h 304257"/>
              <a:gd name="connsiteX3" fmla="*/ 0 w 2551140"/>
              <a:gd name="connsiteY3" fmla="*/ 304257 h 304257"/>
              <a:gd name="connsiteX4" fmla="*/ 0 w 2551140"/>
              <a:gd name="connsiteY4" fmla="*/ 0 h 304257"/>
              <a:gd name="connsiteX0" fmla="*/ 0 w 2551140"/>
              <a:gd name="connsiteY0" fmla="*/ 0 h 799557"/>
              <a:gd name="connsiteX1" fmla="*/ 2551140 w 2551140"/>
              <a:gd name="connsiteY1" fmla="*/ 0 h 799557"/>
              <a:gd name="connsiteX2" fmla="*/ 2551140 w 2551140"/>
              <a:gd name="connsiteY2" fmla="*/ 304257 h 799557"/>
              <a:gd name="connsiteX3" fmla="*/ 57150 w 2551140"/>
              <a:gd name="connsiteY3" fmla="*/ 799557 h 799557"/>
              <a:gd name="connsiteX4" fmla="*/ 0 w 2551140"/>
              <a:gd name="connsiteY4" fmla="*/ 0 h 799557"/>
              <a:gd name="connsiteX0" fmla="*/ 0 w 2779740"/>
              <a:gd name="connsiteY0" fmla="*/ 0 h 799557"/>
              <a:gd name="connsiteX1" fmla="*/ 2551140 w 2779740"/>
              <a:gd name="connsiteY1" fmla="*/ 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0 w 2779740"/>
              <a:gd name="connsiteY0" fmla="*/ 0 h 799557"/>
              <a:gd name="connsiteX1" fmla="*/ 2779740 w 2779740"/>
              <a:gd name="connsiteY1" fmla="*/ 273050 h 799557"/>
              <a:gd name="connsiteX2" fmla="*/ 2779740 w 2779740"/>
              <a:gd name="connsiteY2" fmla="*/ 450307 h 799557"/>
              <a:gd name="connsiteX3" fmla="*/ 57150 w 2779740"/>
              <a:gd name="connsiteY3" fmla="*/ 799557 h 799557"/>
              <a:gd name="connsiteX4" fmla="*/ 0 w 2779740"/>
              <a:gd name="connsiteY4" fmla="*/ 0 h 799557"/>
              <a:gd name="connsiteX0" fmla="*/ 165100 w 2722590"/>
              <a:gd name="connsiteY0" fmla="*/ 336550 h 526507"/>
              <a:gd name="connsiteX1" fmla="*/ 2722590 w 2722590"/>
              <a:gd name="connsiteY1" fmla="*/ 0 h 526507"/>
              <a:gd name="connsiteX2" fmla="*/ 2722590 w 2722590"/>
              <a:gd name="connsiteY2" fmla="*/ 177257 h 526507"/>
              <a:gd name="connsiteX3" fmla="*/ 0 w 2722590"/>
              <a:gd name="connsiteY3" fmla="*/ 526507 h 526507"/>
              <a:gd name="connsiteX4" fmla="*/ 165100 w 2722590"/>
              <a:gd name="connsiteY4" fmla="*/ 3365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35290 w 2735290"/>
              <a:gd name="connsiteY2" fmla="*/ 177257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35290"/>
              <a:gd name="connsiteY0" fmla="*/ 387350 h 526507"/>
              <a:gd name="connsiteX1" fmla="*/ 2735290 w 2735290"/>
              <a:gd name="connsiteY1" fmla="*/ 0 h 526507"/>
              <a:gd name="connsiteX2" fmla="*/ 2718622 w 2735290"/>
              <a:gd name="connsiteY2" fmla="*/ 212976 h 526507"/>
              <a:gd name="connsiteX3" fmla="*/ 12700 w 2735290"/>
              <a:gd name="connsiteY3" fmla="*/ 526507 h 526507"/>
              <a:gd name="connsiteX4" fmla="*/ 0 w 2735290"/>
              <a:gd name="connsiteY4" fmla="*/ 387350 h 526507"/>
              <a:gd name="connsiteX0" fmla="*/ 0 w 2718622"/>
              <a:gd name="connsiteY0" fmla="*/ 404019 h 543176"/>
              <a:gd name="connsiteX1" fmla="*/ 2716240 w 2718622"/>
              <a:gd name="connsiteY1" fmla="*/ 0 h 543176"/>
              <a:gd name="connsiteX2" fmla="*/ 2718622 w 2718622"/>
              <a:gd name="connsiteY2" fmla="*/ 229645 h 543176"/>
              <a:gd name="connsiteX3" fmla="*/ 12700 w 2718622"/>
              <a:gd name="connsiteY3" fmla="*/ 543176 h 543176"/>
              <a:gd name="connsiteX4" fmla="*/ 0 w 2718622"/>
              <a:gd name="connsiteY4" fmla="*/ 404019 h 543176"/>
              <a:gd name="connsiteX0" fmla="*/ 73025 w 2705922"/>
              <a:gd name="connsiteY0" fmla="*/ 451644 h 543176"/>
              <a:gd name="connsiteX1" fmla="*/ 2703540 w 2705922"/>
              <a:gd name="connsiteY1" fmla="*/ 0 h 543176"/>
              <a:gd name="connsiteX2" fmla="*/ 2705922 w 2705922"/>
              <a:gd name="connsiteY2" fmla="*/ 229645 h 543176"/>
              <a:gd name="connsiteX3" fmla="*/ 0 w 2705922"/>
              <a:gd name="connsiteY3" fmla="*/ 543176 h 543176"/>
              <a:gd name="connsiteX4" fmla="*/ 73025 w 2705922"/>
              <a:gd name="connsiteY4" fmla="*/ 451644 h 543176"/>
              <a:gd name="connsiteX0" fmla="*/ 0 w 2716241"/>
              <a:gd name="connsiteY0" fmla="*/ 401638 h 543176"/>
              <a:gd name="connsiteX1" fmla="*/ 2713859 w 2716241"/>
              <a:gd name="connsiteY1" fmla="*/ 0 h 543176"/>
              <a:gd name="connsiteX2" fmla="*/ 2716241 w 2716241"/>
              <a:gd name="connsiteY2" fmla="*/ 229645 h 543176"/>
              <a:gd name="connsiteX3" fmla="*/ 10319 w 2716241"/>
              <a:gd name="connsiteY3" fmla="*/ 543176 h 543176"/>
              <a:gd name="connsiteX4" fmla="*/ 0 w 2716241"/>
              <a:gd name="connsiteY4" fmla="*/ 401638 h 543176"/>
              <a:gd name="connsiteX0" fmla="*/ 0 w 2716241"/>
              <a:gd name="connsiteY0" fmla="*/ 401638 h 512220"/>
              <a:gd name="connsiteX1" fmla="*/ 2713859 w 2716241"/>
              <a:gd name="connsiteY1" fmla="*/ 0 h 512220"/>
              <a:gd name="connsiteX2" fmla="*/ 2716241 w 2716241"/>
              <a:gd name="connsiteY2" fmla="*/ 229645 h 512220"/>
              <a:gd name="connsiteX3" fmla="*/ 19844 w 2716241"/>
              <a:gd name="connsiteY3" fmla="*/ 512220 h 512220"/>
              <a:gd name="connsiteX4" fmla="*/ 0 w 2716241"/>
              <a:gd name="connsiteY4" fmla="*/ 401638 h 512220"/>
              <a:gd name="connsiteX0" fmla="*/ 1587 w 2717828"/>
              <a:gd name="connsiteY0" fmla="*/ 401638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587 w 2717828"/>
              <a:gd name="connsiteY4" fmla="*/ 401638 h 543176"/>
              <a:gd name="connsiteX0" fmla="*/ 23018 w 2717828"/>
              <a:gd name="connsiteY0" fmla="*/ 430213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23018 w 2717828"/>
              <a:gd name="connsiteY4" fmla="*/ 430213 h 543176"/>
              <a:gd name="connsiteX0" fmla="*/ 18256 w 2717828"/>
              <a:gd name="connsiteY0" fmla="*/ 413544 h 543176"/>
              <a:gd name="connsiteX1" fmla="*/ 2715446 w 2717828"/>
              <a:gd name="connsiteY1" fmla="*/ 0 h 543176"/>
              <a:gd name="connsiteX2" fmla="*/ 2717828 w 2717828"/>
              <a:gd name="connsiteY2" fmla="*/ 229645 h 543176"/>
              <a:gd name="connsiteX3" fmla="*/ 0 w 2717828"/>
              <a:gd name="connsiteY3" fmla="*/ 543176 h 543176"/>
              <a:gd name="connsiteX4" fmla="*/ 18256 w 2717828"/>
              <a:gd name="connsiteY4" fmla="*/ 413544 h 543176"/>
              <a:gd name="connsiteX0" fmla="*/ 0 w 2699572"/>
              <a:gd name="connsiteY0" fmla="*/ 413544 h 502695"/>
              <a:gd name="connsiteX1" fmla="*/ 2697190 w 2699572"/>
              <a:gd name="connsiteY1" fmla="*/ 0 h 502695"/>
              <a:gd name="connsiteX2" fmla="*/ 2699572 w 2699572"/>
              <a:gd name="connsiteY2" fmla="*/ 229645 h 502695"/>
              <a:gd name="connsiteX3" fmla="*/ 72232 w 2699572"/>
              <a:gd name="connsiteY3" fmla="*/ 502695 h 502695"/>
              <a:gd name="connsiteX4" fmla="*/ 0 w 2699572"/>
              <a:gd name="connsiteY4" fmla="*/ 413544 h 502695"/>
              <a:gd name="connsiteX0" fmla="*/ 3968 w 2703540"/>
              <a:gd name="connsiteY0" fmla="*/ 413544 h 519364"/>
              <a:gd name="connsiteX1" fmla="*/ 2701158 w 2703540"/>
              <a:gd name="connsiteY1" fmla="*/ 0 h 519364"/>
              <a:gd name="connsiteX2" fmla="*/ 2703540 w 2703540"/>
              <a:gd name="connsiteY2" fmla="*/ 229645 h 519364"/>
              <a:gd name="connsiteX3" fmla="*/ 0 w 2703540"/>
              <a:gd name="connsiteY3" fmla="*/ 519364 h 519364"/>
              <a:gd name="connsiteX4" fmla="*/ 3968 w 2703540"/>
              <a:gd name="connsiteY4" fmla="*/ 413544 h 519364"/>
              <a:gd name="connsiteX0" fmla="*/ 3968 w 2701158"/>
              <a:gd name="connsiteY0" fmla="*/ 413544 h 519364"/>
              <a:gd name="connsiteX1" fmla="*/ 2701158 w 2701158"/>
              <a:gd name="connsiteY1" fmla="*/ 0 h 519364"/>
              <a:gd name="connsiteX2" fmla="*/ 2660677 w 2701158"/>
              <a:gd name="connsiteY2" fmla="*/ 179638 h 519364"/>
              <a:gd name="connsiteX3" fmla="*/ 0 w 2701158"/>
              <a:gd name="connsiteY3" fmla="*/ 519364 h 519364"/>
              <a:gd name="connsiteX4" fmla="*/ 3968 w 2701158"/>
              <a:gd name="connsiteY4" fmla="*/ 413544 h 519364"/>
              <a:gd name="connsiteX0" fmla="*/ 3968 w 2701158"/>
              <a:gd name="connsiteY0" fmla="*/ 413544 h 519364"/>
              <a:gd name="connsiteX1" fmla="*/ 2701158 w 2701158"/>
              <a:gd name="connsiteY1" fmla="*/ 0 h 519364"/>
              <a:gd name="connsiteX2" fmla="*/ 2698777 w 2701158"/>
              <a:gd name="connsiteY2" fmla="*/ 198688 h 519364"/>
              <a:gd name="connsiteX3" fmla="*/ 0 w 2701158"/>
              <a:gd name="connsiteY3" fmla="*/ 519364 h 519364"/>
              <a:gd name="connsiteX4" fmla="*/ 3968 w 2701158"/>
              <a:gd name="connsiteY4" fmla="*/ 413544 h 519364"/>
              <a:gd name="connsiteX0" fmla="*/ 3968 w 2698793"/>
              <a:gd name="connsiteY0" fmla="*/ 318294 h 424114"/>
              <a:gd name="connsiteX1" fmla="*/ 2672583 w 2698793"/>
              <a:gd name="connsiteY1" fmla="*/ 0 h 424114"/>
              <a:gd name="connsiteX2" fmla="*/ 2698777 w 2698793"/>
              <a:gd name="connsiteY2" fmla="*/ 103438 h 424114"/>
              <a:gd name="connsiteX3" fmla="*/ 0 w 2698793"/>
              <a:gd name="connsiteY3" fmla="*/ 424114 h 424114"/>
              <a:gd name="connsiteX4" fmla="*/ 3968 w 2698793"/>
              <a:gd name="connsiteY4" fmla="*/ 318294 h 424114"/>
              <a:gd name="connsiteX0" fmla="*/ 3968 w 2703539"/>
              <a:gd name="connsiteY0" fmla="*/ 380206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3968 w 2703539"/>
              <a:gd name="connsiteY4" fmla="*/ 380206 h 486026"/>
              <a:gd name="connsiteX0" fmla="*/ 0 w 2713858"/>
              <a:gd name="connsiteY0" fmla="*/ 375444 h 486026"/>
              <a:gd name="connsiteX1" fmla="*/ 2713858 w 2713858"/>
              <a:gd name="connsiteY1" fmla="*/ 0 h 486026"/>
              <a:gd name="connsiteX2" fmla="*/ 2709096 w 2713858"/>
              <a:gd name="connsiteY2" fmla="*/ 165350 h 486026"/>
              <a:gd name="connsiteX3" fmla="*/ 10319 w 2713858"/>
              <a:gd name="connsiteY3" fmla="*/ 486026 h 486026"/>
              <a:gd name="connsiteX4" fmla="*/ 0 w 2713858"/>
              <a:gd name="connsiteY4" fmla="*/ 375444 h 486026"/>
              <a:gd name="connsiteX0" fmla="*/ 1587 w 2703539"/>
              <a:gd name="connsiteY0" fmla="*/ 375444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1587 w 2703539"/>
              <a:gd name="connsiteY4" fmla="*/ 375444 h 486026"/>
              <a:gd name="connsiteX0" fmla="*/ 637835 w 2703539"/>
              <a:gd name="connsiteY0" fmla="*/ 201613 h 486026"/>
              <a:gd name="connsiteX1" fmla="*/ 2703539 w 2703539"/>
              <a:gd name="connsiteY1" fmla="*/ 0 h 486026"/>
              <a:gd name="connsiteX2" fmla="*/ 2698777 w 2703539"/>
              <a:gd name="connsiteY2" fmla="*/ 165350 h 486026"/>
              <a:gd name="connsiteX3" fmla="*/ 0 w 2703539"/>
              <a:gd name="connsiteY3" fmla="*/ 486026 h 486026"/>
              <a:gd name="connsiteX4" fmla="*/ 637835 w 2703539"/>
              <a:gd name="connsiteY4" fmla="*/ 201613 h 486026"/>
              <a:gd name="connsiteX0" fmla="*/ 637835 w 2698776"/>
              <a:gd name="connsiteY0" fmla="*/ 46212 h 330625"/>
              <a:gd name="connsiteX1" fmla="*/ 1202492 w 2698776"/>
              <a:gd name="connsiteY1" fmla="*/ 166068 h 330625"/>
              <a:gd name="connsiteX2" fmla="*/ 2698777 w 2698776"/>
              <a:gd name="connsiteY2" fmla="*/ 9949 h 330625"/>
              <a:gd name="connsiteX3" fmla="*/ 0 w 2698776"/>
              <a:gd name="connsiteY3" fmla="*/ 330625 h 330625"/>
              <a:gd name="connsiteX4" fmla="*/ 637835 w 2698776"/>
              <a:gd name="connsiteY4" fmla="*/ 46212 h 330625"/>
              <a:gd name="connsiteX0" fmla="*/ 637835 w 2698776"/>
              <a:gd name="connsiteY0" fmla="*/ 51738 h 336151"/>
              <a:gd name="connsiteX1" fmla="*/ 1486642 w 2698776"/>
              <a:gd name="connsiteY1" fmla="*/ 54913 h 336151"/>
              <a:gd name="connsiteX2" fmla="*/ 2698777 w 2698776"/>
              <a:gd name="connsiteY2" fmla="*/ 15475 h 336151"/>
              <a:gd name="connsiteX3" fmla="*/ 0 w 2698776"/>
              <a:gd name="connsiteY3" fmla="*/ 336151 h 336151"/>
              <a:gd name="connsiteX4" fmla="*/ 637835 w 2698776"/>
              <a:gd name="connsiteY4" fmla="*/ 51738 h 336151"/>
              <a:gd name="connsiteX0" fmla="*/ 637835 w 1486642"/>
              <a:gd name="connsiteY0" fmla="*/ 0 h 328068"/>
              <a:gd name="connsiteX1" fmla="*/ 1486642 w 1486642"/>
              <a:gd name="connsiteY1" fmla="*/ 3175 h 328068"/>
              <a:gd name="connsiteX2" fmla="*/ 1475698 w 1486642"/>
              <a:gd name="connsiteY2" fmla="*/ 328068 h 328068"/>
              <a:gd name="connsiteX3" fmla="*/ 0 w 1486642"/>
              <a:gd name="connsiteY3" fmla="*/ 284413 h 328068"/>
              <a:gd name="connsiteX4" fmla="*/ 637835 w 1486642"/>
              <a:gd name="connsiteY4" fmla="*/ 0 h 328068"/>
              <a:gd name="connsiteX0" fmla="*/ 0 w 848807"/>
              <a:gd name="connsiteY0" fmla="*/ 0 h 328068"/>
              <a:gd name="connsiteX1" fmla="*/ 848807 w 848807"/>
              <a:gd name="connsiteY1" fmla="*/ 3175 h 328068"/>
              <a:gd name="connsiteX2" fmla="*/ 837863 w 848807"/>
              <a:gd name="connsiteY2" fmla="*/ 328068 h 328068"/>
              <a:gd name="connsiteX3" fmla="*/ 245499 w 848807"/>
              <a:gd name="connsiteY3" fmla="*/ 241550 h 328068"/>
              <a:gd name="connsiteX4" fmla="*/ 0 w 848807"/>
              <a:gd name="connsiteY4" fmla="*/ 0 h 328068"/>
              <a:gd name="connsiteX0" fmla="*/ 1588 w 850395"/>
              <a:gd name="connsiteY0" fmla="*/ 0 h 328068"/>
              <a:gd name="connsiteX1" fmla="*/ 850395 w 850395"/>
              <a:gd name="connsiteY1" fmla="*/ 3175 h 328068"/>
              <a:gd name="connsiteX2" fmla="*/ 839451 w 850395"/>
              <a:gd name="connsiteY2" fmla="*/ 328068 h 328068"/>
              <a:gd name="connsiteX3" fmla="*/ 0 w 850395"/>
              <a:gd name="connsiteY3" fmla="*/ 298700 h 328068"/>
              <a:gd name="connsiteX4" fmla="*/ 1588 w 850395"/>
              <a:gd name="connsiteY4" fmla="*/ 0 h 328068"/>
              <a:gd name="connsiteX0" fmla="*/ 1588 w 1290385"/>
              <a:gd name="connsiteY0" fmla="*/ 0 h 420937"/>
              <a:gd name="connsiteX1" fmla="*/ 850395 w 1290385"/>
              <a:gd name="connsiteY1" fmla="*/ 3175 h 420937"/>
              <a:gd name="connsiteX2" fmla="*/ 1290383 w 1290385"/>
              <a:gd name="connsiteY2" fmla="*/ 420937 h 420937"/>
              <a:gd name="connsiteX3" fmla="*/ 0 w 1290385"/>
              <a:gd name="connsiteY3" fmla="*/ 298700 h 420937"/>
              <a:gd name="connsiteX4" fmla="*/ 1588 w 1290385"/>
              <a:gd name="connsiteY4" fmla="*/ 0 h 420937"/>
              <a:gd name="connsiteX0" fmla="*/ 1588 w 1290403"/>
              <a:gd name="connsiteY0" fmla="*/ 0 h 420937"/>
              <a:gd name="connsiteX1" fmla="*/ 1270442 w 1290403"/>
              <a:gd name="connsiteY1" fmla="*/ 19844 h 420937"/>
              <a:gd name="connsiteX2" fmla="*/ 1290383 w 1290403"/>
              <a:gd name="connsiteY2" fmla="*/ 420937 h 420937"/>
              <a:gd name="connsiteX3" fmla="*/ 0 w 1290403"/>
              <a:gd name="connsiteY3" fmla="*/ 298700 h 420937"/>
              <a:gd name="connsiteX4" fmla="*/ 1588 w 1290403"/>
              <a:gd name="connsiteY4" fmla="*/ 0 h 420937"/>
              <a:gd name="connsiteX0" fmla="*/ 1588 w 1290403"/>
              <a:gd name="connsiteY0" fmla="*/ 0 h 420937"/>
              <a:gd name="connsiteX1" fmla="*/ 1270442 w 1290403"/>
              <a:gd name="connsiteY1" fmla="*/ 19844 h 420937"/>
              <a:gd name="connsiteX2" fmla="*/ 1290383 w 1290403"/>
              <a:gd name="connsiteY2" fmla="*/ 420937 h 420937"/>
              <a:gd name="connsiteX3" fmla="*/ 0 w 1290403"/>
              <a:gd name="connsiteY3" fmla="*/ 377281 h 420937"/>
              <a:gd name="connsiteX4" fmla="*/ 1588 w 1290403"/>
              <a:gd name="connsiteY4" fmla="*/ 0 h 42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403" h="420937">
                <a:moveTo>
                  <a:pt x="1588" y="0"/>
                </a:moveTo>
                <a:lnTo>
                  <a:pt x="1270442" y="19844"/>
                </a:lnTo>
                <a:cubicBezTo>
                  <a:pt x="1269648" y="86073"/>
                  <a:pt x="1291177" y="354708"/>
                  <a:pt x="1290383" y="420937"/>
                </a:cubicBezTo>
                <a:lnTo>
                  <a:pt x="0" y="377281"/>
                </a:lnTo>
                <a:cubicBezTo>
                  <a:pt x="529" y="277714"/>
                  <a:pt x="1059" y="99567"/>
                  <a:pt x="1588" y="0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87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6D24758C-063E-8DC4-6287-ADF0B3BBEEF3}"/>
              </a:ext>
            </a:extLst>
          </p:cNvPr>
          <p:cNvSpPr/>
          <p:nvPr/>
        </p:nvSpPr>
        <p:spPr>
          <a:xfrm>
            <a:off x="7197610" y="2128799"/>
            <a:ext cx="3115924" cy="3477746"/>
          </a:xfrm>
          <a:prstGeom prst="roundRect">
            <a:avLst>
              <a:gd name="adj" fmla="val 69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B972D27A-BD90-9574-5D55-3E12D6B389C8}"/>
              </a:ext>
            </a:extLst>
          </p:cNvPr>
          <p:cNvSpPr/>
          <p:nvPr/>
        </p:nvSpPr>
        <p:spPr>
          <a:xfrm>
            <a:off x="4012792" y="2128799"/>
            <a:ext cx="3034423" cy="3477746"/>
          </a:xfrm>
          <a:prstGeom prst="roundRect">
            <a:avLst>
              <a:gd name="adj" fmla="val 56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4065E6A-9ABC-BD98-DFDB-E66104AC9C0A}"/>
              </a:ext>
            </a:extLst>
          </p:cNvPr>
          <p:cNvGrpSpPr/>
          <p:nvPr/>
        </p:nvGrpSpPr>
        <p:grpSpPr>
          <a:xfrm>
            <a:off x="3291352" y="431212"/>
            <a:ext cx="4116055" cy="881821"/>
            <a:chOff x="5006681" y="363270"/>
            <a:chExt cx="4116055" cy="881821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A2CEA9C6-8766-D540-3556-77823D4FFFA0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400ABFC2-78F7-60D0-7D07-14E9A3FC9DC9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2603C6C-EF5F-5493-A7DB-7057A4B02F70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A4D2DC23-4E0C-5F32-02E0-AB2B98E38D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2F734A16-3DA6-B12B-1547-6B2AF36ED933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主題規劃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91E61D8-F81B-5AE6-4331-63BFFD02267D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836BB6C-DA10-4040-6D29-6923D5A77C8A}"/>
              </a:ext>
            </a:extLst>
          </p:cNvPr>
          <p:cNvSpPr txBox="1"/>
          <p:nvPr/>
        </p:nvSpPr>
        <p:spPr>
          <a:xfrm>
            <a:off x="4141117" y="1451579"/>
            <a:ext cx="3481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音樂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樂器 教育推廣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9970861-00BF-FFDE-2FCE-9175CCB38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79081" y="2978419"/>
            <a:ext cx="2952952" cy="2079732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7AB4B5C-FE96-4B87-52B2-0D2E99B7038A}"/>
              </a:ext>
            </a:extLst>
          </p:cNvPr>
          <p:cNvSpPr txBox="1"/>
          <p:nvPr/>
        </p:nvSpPr>
        <p:spPr>
          <a:xfrm>
            <a:off x="7581530" y="2095130"/>
            <a:ext cx="2352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推廣期間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攤位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20000/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空地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algn="ctr"/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僅販售課程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6C304DF-5FBD-BC9F-91C8-59339B5F8363}"/>
              </a:ext>
            </a:extLst>
          </p:cNvPr>
          <p:cNvGrpSpPr/>
          <p:nvPr/>
        </p:nvGrpSpPr>
        <p:grpSpPr>
          <a:xfrm>
            <a:off x="1851833" y="2149136"/>
            <a:ext cx="1942109" cy="707886"/>
            <a:chOff x="1898408" y="2149136"/>
            <a:chExt cx="1942109" cy="707886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71851D5E-BC76-C784-F251-884ACAE551A6}"/>
                </a:ext>
              </a:extLst>
            </p:cNvPr>
            <p:cNvSpPr/>
            <p:nvPr/>
          </p:nvSpPr>
          <p:spPr>
            <a:xfrm>
              <a:off x="1898408" y="2149136"/>
              <a:ext cx="1942109" cy="70788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19CE105-8370-6961-A5D0-917B650691D3}"/>
                </a:ext>
              </a:extLst>
            </p:cNvPr>
            <p:cNvSpPr txBox="1"/>
            <p:nvPr/>
          </p:nvSpPr>
          <p:spPr>
            <a:xfrm>
              <a:off x="2043801" y="2254236"/>
              <a:ext cx="16527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拓展市場</a:t>
              </a:r>
              <a:endParaRPr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28" name="Picture 4" descr="如何克服舞台恐懼：小孩不敢上台表演該怎麼辦？米可吉他告訴你！ | 米可吉他">
            <a:extLst>
              <a:ext uri="{FF2B5EF4-FFF2-40B4-BE49-F238E27FC236}">
                <a16:creationId xmlns:a16="http://schemas.microsoft.com/office/drawing/2014/main" id="{D26D4C2A-CAA2-8672-EE71-0FFC25A4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75" y="2994273"/>
            <a:ext cx="2867437" cy="20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4230553-F52E-A42A-73DA-A87093605A7C}"/>
              </a:ext>
            </a:extLst>
          </p:cNvPr>
          <p:cNvSpPr txBox="1"/>
          <p:nvPr/>
        </p:nvSpPr>
        <p:spPr>
          <a:xfrm>
            <a:off x="4181383" y="2212457"/>
            <a:ext cx="2583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主舞台可分時段</a:t>
            </a:r>
            <a:endParaRPr lang="en-US" altLang="zh-TW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提供參展廠商使用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10993A0-C10F-B2E2-6E28-DF0E80CC16C5}"/>
              </a:ext>
            </a:extLst>
          </p:cNvPr>
          <p:cNvGrpSpPr/>
          <p:nvPr/>
        </p:nvGrpSpPr>
        <p:grpSpPr>
          <a:xfrm>
            <a:off x="1878466" y="2955600"/>
            <a:ext cx="1942109" cy="707886"/>
            <a:chOff x="1925041" y="2920448"/>
            <a:chExt cx="1942109" cy="707886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A24BBEF5-E4C3-084A-A7A3-437500CB1E95}"/>
                </a:ext>
              </a:extLst>
            </p:cNvPr>
            <p:cNvSpPr/>
            <p:nvPr/>
          </p:nvSpPr>
          <p:spPr>
            <a:xfrm>
              <a:off x="1925041" y="2920448"/>
              <a:ext cx="1942109" cy="70788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E033112-1635-AEAD-A692-A6BAC17EAE3D}"/>
                </a:ext>
              </a:extLst>
            </p:cNvPr>
            <p:cNvSpPr txBox="1"/>
            <p:nvPr/>
          </p:nvSpPr>
          <p:spPr>
            <a:xfrm>
              <a:off x="2071484" y="3026968"/>
              <a:ext cx="16527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製造需求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BFF69B4-2105-AC12-1460-E719286A44C3}"/>
              </a:ext>
            </a:extLst>
          </p:cNvPr>
          <p:cNvGrpSpPr/>
          <p:nvPr/>
        </p:nvGrpSpPr>
        <p:grpSpPr>
          <a:xfrm>
            <a:off x="1884908" y="4550771"/>
            <a:ext cx="1942109" cy="707886"/>
            <a:chOff x="1931483" y="4445316"/>
            <a:chExt cx="1942109" cy="707886"/>
          </a:xfrm>
        </p:grpSpPr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46A66B06-6F71-B0DF-7B87-3347ED3D7638}"/>
                </a:ext>
              </a:extLst>
            </p:cNvPr>
            <p:cNvSpPr/>
            <p:nvPr/>
          </p:nvSpPr>
          <p:spPr>
            <a:xfrm>
              <a:off x="1931483" y="4445316"/>
              <a:ext cx="1942109" cy="70788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4822201-EA08-1F12-9A1A-2107388A7DBE}"/>
                </a:ext>
              </a:extLst>
            </p:cNvPr>
            <p:cNvSpPr txBox="1"/>
            <p:nvPr/>
          </p:nvSpPr>
          <p:spPr>
            <a:xfrm>
              <a:off x="2088189" y="4555405"/>
              <a:ext cx="16527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公會支持</a:t>
              </a:r>
              <a:endParaRPr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7F66A80-A95D-3442-FC67-992A2FAE335B}"/>
              </a:ext>
            </a:extLst>
          </p:cNvPr>
          <p:cNvGrpSpPr/>
          <p:nvPr/>
        </p:nvGrpSpPr>
        <p:grpSpPr>
          <a:xfrm>
            <a:off x="1878466" y="3753186"/>
            <a:ext cx="1942109" cy="707886"/>
            <a:chOff x="1925041" y="3682882"/>
            <a:chExt cx="1942109" cy="707886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68AC753E-BA18-2F13-E611-0D809A62639B}"/>
                </a:ext>
              </a:extLst>
            </p:cNvPr>
            <p:cNvSpPr/>
            <p:nvPr/>
          </p:nvSpPr>
          <p:spPr>
            <a:xfrm>
              <a:off x="1925041" y="3682882"/>
              <a:ext cx="1942109" cy="70788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F52EDDE-BBC3-F45B-20CB-567F4D81C913}"/>
                </a:ext>
              </a:extLst>
            </p:cNvPr>
            <p:cNvSpPr txBox="1"/>
            <p:nvPr/>
          </p:nvSpPr>
          <p:spPr>
            <a:xfrm>
              <a:off x="2088189" y="3801849"/>
              <a:ext cx="16527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成果展示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70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C9C79F3-D8E7-AB4D-B752-08ECAED55C5D}"/>
              </a:ext>
            </a:extLst>
          </p:cNvPr>
          <p:cNvGrpSpPr/>
          <p:nvPr/>
        </p:nvGrpSpPr>
        <p:grpSpPr>
          <a:xfrm>
            <a:off x="3610133" y="540269"/>
            <a:ext cx="4116055" cy="881821"/>
            <a:chOff x="5006681" y="363270"/>
            <a:chExt cx="4116055" cy="881821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4BE97761-7E04-AB5C-19C8-3DDE7F18521A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A52F586C-956E-8D56-56E1-0B8BED05A887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C689B6A-CFB7-4DB0-F584-F979D26F8750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4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5B9B175A-B074-4404-A4D8-34E0B447C6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F30596A4-5B34-C6E6-3D9A-B1817AD03A7D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音量問題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DB3217A-9B2A-78AA-4C70-D618E67DBC06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AECFCC-DC1F-0033-76F7-3073FBD2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84" y="1754260"/>
            <a:ext cx="4194583" cy="31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0C72E30-1A77-EF7F-CCA3-3AECE11FC4AC}"/>
              </a:ext>
            </a:extLst>
          </p:cNvPr>
          <p:cNvSpPr txBox="1"/>
          <p:nvPr/>
        </p:nvSpPr>
        <p:spPr>
          <a:xfrm>
            <a:off x="5956917" y="2407436"/>
            <a:ext cx="4660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降噪裝潢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提供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2x2m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3x3m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降躁隔間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三格以上的攤位可提出申請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並說明使用事由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需由公會同意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F04E749-501F-9377-4FBF-AD7F61C57D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2" y="4385186"/>
            <a:ext cx="1383585" cy="13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56226AB7-BB2E-D6CA-8AC0-C08C7A2088D8}"/>
              </a:ext>
            </a:extLst>
          </p:cNvPr>
          <p:cNvGrpSpPr/>
          <p:nvPr/>
        </p:nvGrpSpPr>
        <p:grpSpPr>
          <a:xfrm>
            <a:off x="3610133" y="540269"/>
            <a:ext cx="4116055" cy="881821"/>
            <a:chOff x="5006681" y="363270"/>
            <a:chExt cx="4116055" cy="881821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D072B08B-9090-C1E3-AFC9-0D2E36117B66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34B42BC6-BC0E-4DED-BC6C-A09E720E883D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7886134-7053-8A3C-1B17-23290CC37489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7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665B406F-D6B3-1948-A8B4-A03DD6F950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7775173-27F8-7D17-E05F-B3222D01C4F1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招商規劃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9615510-6342-EB4C-175F-BF97BFBC11EB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FAE8E4-EA5F-0E0D-029A-3A6F8D3D417E}"/>
              </a:ext>
            </a:extLst>
          </p:cNvPr>
          <p:cNvSpPr txBox="1"/>
          <p:nvPr/>
        </p:nvSpPr>
        <p:spPr>
          <a:xfrm>
            <a:off x="1887522" y="2305615"/>
            <a:ext cx="87664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本屆招商目標 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190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樂器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120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格、系統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格教、教育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公會事務費預計：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萬以上</a:t>
            </a:r>
          </a:p>
          <a:p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公會會員參展價：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29500/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空地含稅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33500/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基裝含稅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教育廠商：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20000/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空地含稅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24000/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基裝含稅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非會員參展價   ：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38000/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空地含稅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、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42000/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基裝含稅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6164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7A507C0-74C1-4C4E-8AD7-8F020D49D524}"/>
              </a:ext>
            </a:extLst>
          </p:cNvPr>
          <p:cNvSpPr txBox="1"/>
          <p:nvPr/>
        </p:nvSpPr>
        <p:spPr>
          <a:xfrm>
            <a:off x="4844059" y="5241186"/>
            <a:ext cx="3120057" cy="338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 敬呈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B4D5F99-45F8-4322-A62B-B9CE6E2F3A13}"/>
              </a:ext>
            </a:extLst>
          </p:cNvPr>
          <p:cNvSpPr/>
          <p:nvPr/>
        </p:nvSpPr>
        <p:spPr>
          <a:xfrm>
            <a:off x="4844059" y="4543370"/>
            <a:ext cx="309251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敬請 </a:t>
            </a:r>
            <a:r>
              <a:rPr lang="zh-TW" altLang="en-US" sz="3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支持指教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E2A3D45-A3F6-5204-0C88-46C1AA43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32" y="619227"/>
            <a:ext cx="8458737" cy="43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2C83BDC3-9B3E-4096-BBEC-A0241D085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FF461927-5C67-4710-B129-1B7F544B893E}"/>
              </a:ext>
            </a:extLst>
          </p:cNvPr>
          <p:cNvGrpSpPr/>
          <p:nvPr/>
        </p:nvGrpSpPr>
        <p:grpSpPr>
          <a:xfrm>
            <a:off x="4385754" y="1548914"/>
            <a:ext cx="3768273" cy="1404702"/>
            <a:chOff x="5094700" y="1567842"/>
            <a:chExt cx="3768273" cy="1404702"/>
          </a:xfrm>
        </p:grpSpPr>
        <p:pic>
          <p:nvPicPr>
            <p:cNvPr id="12" name="Picture 2" descr="C:\Users\Kje-086\Desktop\07.10~07.13 台北樂器大展-圖素\素材\素材\06-01.png">
              <a:extLst>
                <a:ext uri="{FF2B5EF4-FFF2-40B4-BE49-F238E27FC236}">
                  <a16:creationId xmlns:a16="http://schemas.microsoft.com/office/drawing/2014/main" id="{3CB55AC3-D95D-4D2F-BA24-2F0EE849E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39269">
              <a:off x="5094700" y="1567842"/>
              <a:ext cx="1404702" cy="140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84C6485-A062-44F3-82AA-2F54DB816419}"/>
                </a:ext>
              </a:extLst>
            </p:cNvPr>
            <p:cNvSpPr txBox="1"/>
            <p:nvPr/>
          </p:nvSpPr>
          <p:spPr>
            <a:xfrm>
              <a:off x="5553951" y="2227009"/>
              <a:ext cx="655005" cy="5847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  <a:sp3d/>
            </a:bodyPr>
            <a:lstStyle/>
            <a:p>
              <a:pPr lvl="0"/>
              <a:r>
                <a:rPr lang="zh-TW" altLang="en-US" sz="1600" b="1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展出</a:t>
              </a:r>
              <a:endParaRPr lang="en-US" altLang="zh-TW" sz="1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lvl="0"/>
              <a:r>
                <a:rPr lang="zh-TW" altLang="en-US" sz="1600" b="1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時間</a:t>
              </a:r>
              <a:endParaRPr lang="en-US" altLang="zh-TW" sz="1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F8982685-3BCA-456A-9A49-99445A044AAF}"/>
                </a:ext>
              </a:extLst>
            </p:cNvPr>
            <p:cNvSpPr txBox="1"/>
            <p:nvPr/>
          </p:nvSpPr>
          <p:spPr>
            <a:xfrm>
              <a:off x="6465798" y="2062162"/>
              <a:ext cx="239717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TW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2025</a:t>
              </a:r>
              <a:r>
                <a:rPr lang="zh-TW" altLang="en-US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 </a:t>
              </a:r>
              <a:r>
                <a:rPr lang="en-US" altLang="zh-TW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/</a:t>
              </a:r>
              <a:r>
                <a:rPr lang="zh-TW" altLang="en-US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 </a:t>
              </a:r>
              <a:r>
                <a:rPr lang="en-US" altLang="zh-TW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8</a:t>
              </a:r>
              <a:r>
                <a:rPr lang="en-US" altLang="zh-TW" b="1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 </a:t>
              </a:r>
              <a:r>
                <a:rPr lang="en-US" altLang="zh-TW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/</a:t>
              </a:r>
              <a:r>
                <a:rPr lang="en-US" altLang="zh-TW" b="1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 </a:t>
              </a:r>
              <a:r>
                <a:rPr lang="en-US" altLang="zh-TW" b="1" dirty="0">
                  <a:solidFill>
                    <a:srgbClr val="C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08</a:t>
              </a:r>
              <a:r>
                <a:rPr lang="zh-TW" altLang="en-US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 至 </a:t>
              </a:r>
              <a:r>
                <a:rPr lang="en-US" altLang="zh-TW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8</a:t>
              </a:r>
              <a:r>
                <a:rPr lang="zh-TW" altLang="en-US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 </a:t>
              </a:r>
              <a:r>
                <a:rPr lang="en-US" altLang="zh-TW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/ </a:t>
              </a:r>
              <a:r>
                <a:rPr lang="en-US" altLang="zh-TW" b="1" dirty="0">
                  <a:solidFill>
                    <a:srgbClr val="C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11</a:t>
              </a:r>
            </a:p>
            <a:p>
              <a:pPr>
                <a:spcBef>
                  <a:spcPts val="600"/>
                </a:spcBef>
              </a:pPr>
              <a:r>
                <a:rPr lang="zh-TW" altLang="en-US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上午</a:t>
              </a:r>
              <a:r>
                <a:rPr lang="en-US" altLang="zh-TW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10</a:t>
              </a:r>
              <a:r>
                <a:rPr lang="zh-TW" altLang="en-US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時至下午</a:t>
              </a:r>
              <a:r>
                <a:rPr lang="en-US" altLang="zh-TW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6</a:t>
              </a:r>
              <a:r>
                <a:rPr lang="zh-TW" altLang="en-US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時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97F9952-6074-4702-BD54-48EDEFE75FC8}"/>
              </a:ext>
            </a:extLst>
          </p:cNvPr>
          <p:cNvGrpSpPr/>
          <p:nvPr/>
        </p:nvGrpSpPr>
        <p:grpSpPr>
          <a:xfrm>
            <a:off x="4424889" y="3031051"/>
            <a:ext cx="4007232" cy="1404702"/>
            <a:chOff x="5115503" y="3034167"/>
            <a:chExt cx="4007232" cy="1404702"/>
          </a:xfrm>
        </p:grpSpPr>
        <p:pic>
          <p:nvPicPr>
            <p:cNvPr id="15" name="Picture 2" descr="C:\Users\Kje-086\Desktop\07.10~07.13 台北樂器大展-圖素\素材\素材\06-01.png">
              <a:extLst>
                <a:ext uri="{FF2B5EF4-FFF2-40B4-BE49-F238E27FC236}">
                  <a16:creationId xmlns:a16="http://schemas.microsoft.com/office/drawing/2014/main" id="{AF98F48C-7997-42C8-8D66-FA26F9D0A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39269">
              <a:off x="5115503" y="3034167"/>
              <a:ext cx="1404702" cy="140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A7B42D4-7BB0-48AD-8EFE-098765633C31}"/>
                </a:ext>
              </a:extLst>
            </p:cNvPr>
            <p:cNvSpPr txBox="1"/>
            <p:nvPr/>
          </p:nvSpPr>
          <p:spPr>
            <a:xfrm>
              <a:off x="5574754" y="3693334"/>
              <a:ext cx="655005" cy="5847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  <a:sp3d/>
            </a:bodyPr>
            <a:lstStyle/>
            <a:p>
              <a:pPr lvl="0"/>
              <a:r>
                <a:rPr lang="zh-TW" altLang="en-US" sz="1600" b="1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展出</a:t>
              </a:r>
              <a:endParaRPr lang="en-US" altLang="zh-TW" sz="1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lvl="0"/>
              <a:r>
                <a:rPr lang="zh-TW" altLang="en-US" sz="1600" b="1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地點</a:t>
              </a:r>
              <a:endParaRPr lang="en-US" altLang="zh-TW" sz="1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0259D9E-F7E3-481A-9AE5-540408EBFFFA}"/>
                </a:ext>
              </a:extLst>
            </p:cNvPr>
            <p:cNvSpPr txBox="1"/>
            <p:nvPr/>
          </p:nvSpPr>
          <p:spPr>
            <a:xfrm>
              <a:off x="6465798" y="3760357"/>
              <a:ext cx="26569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TW" altLang="en-US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花博爭豔館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21908F0-C817-4958-A3FF-5D9E1D7FFBE1}"/>
              </a:ext>
            </a:extLst>
          </p:cNvPr>
          <p:cNvGrpSpPr/>
          <p:nvPr/>
        </p:nvGrpSpPr>
        <p:grpSpPr>
          <a:xfrm>
            <a:off x="4453153" y="4553007"/>
            <a:ext cx="4216929" cy="1404702"/>
            <a:chOff x="5094700" y="4494260"/>
            <a:chExt cx="4216929" cy="1404702"/>
          </a:xfrm>
        </p:grpSpPr>
        <p:pic>
          <p:nvPicPr>
            <p:cNvPr id="17" name="Picture 2" descr="C:\Users\Kje-086\Desktop\07.10~07.13 台北樂器大展-圖素\素材\素材\06-01.png">
              <a:extLst>
                <a:ext uri="{FF2B5EF4-FFF2-40B4-BE49-F238E27FC236}">
                  <a16:creationId xmlns:a16="http://schemas.microsoft.com/office/drawing/2014/main" id="{C17574E8-4EA1-41B3-A3EF-39AF03C74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39269">
              <a:off x="5094700" y="4494260"/>
              <a:ext cx="1404702" cy="140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B89FA55-9C35-49F5-9A0C-88D1E7E7661D}"/>
                </a:ext>
              </a:extLst>
            </p:cNvPr>
            <p:cNvSpPr txBox="1"/>
            <p:nvPr/>
          </p:nvSpPr>
          <p:spPr>
            <a:xfrm>
              <a:off x="5553951" y="5153427"/>
              <a:ext cx="655005" cy="5847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  <a:sp3d/>
            </a:bodyPr>
            <a:lstStyle/>
            <a:p>
              <a:pPr lvl="0"/>
              <a:r>
                <a:rPr lang="zh-TW" altLang="en-US" sz="1600" b="1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參觀對象</a:t>
              </a:r>
              <a:endParaRPr lang="en-US" altLang="zh-TW" sz="1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855181F1-A641-4378-BB5E-8F61625E656B}"/>
                </a:ext>
              </a:extLst>
            </p:cNvPr>
            <p:cNvSpPr txBox="1"/>
            <p:nvPr/>
          </p:nvSpPr>
          <p:spPr>
            <a:xfrm>
              <a:off x="6465798" y="4997326"/>
              <a:ext cx="2845831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zh-TW" altLang="en-US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親子、青少年</a:t>
              </a:r>
              <a:endParaRPr lang="en-US" altLang="zh-TW" b="1" spc="140" dirty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 lvl="0">
                <a:spcBef>
                  <a:spcPts val="600"/>
                </a:spcBef>
                <a:defRPr/>
              </a:pPr>
              <a:r>
                <a:rPr lang="zh-TW" altLang="en-US" b="1" spc="140" dirty="0">
                  <a:latin typeface="Arial" panose="020B0604020202020204" pitchFamily="34" charset="0"/>
                  <a:ea typeface="Microsoft YaHei" panose="020B0503020204020204" pitchFamily="34" charset="-122"/>
                </a:rPr>
                <a:t>一般大眾、專業人士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D123B20-1E76-4B2D-9759-5218461B59FE}"/>
              </a:ext>
            </a:extLst>
          </p:cNvPr>
          <p:cNvGrpSpPr/>
          <p:nvPr/>
        </p:nvGrpSpPr>
        <p:grpSpPr>
          <a:xfrm>
            <a:off x="4037973" y="86190"/>
            <a:ext cx="4116055" cy="881821"/>
            <a:chOff x="5006681" y="363270"/>
            <a:chExt cx="4116055" cy="881821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632414FC-A985-4C6A-A393-FA63B2A275A4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DADE9580-1252-442F-9959-15B0CE81DF99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154E872-E86F-4478-A7AF-2F261218EE45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9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0CE5B46C-DF61-4217-BB29-83D06224D9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5F62772-00E2-496E-B1F9-FEA093020507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策展資訊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0F6D280-6A4D-433D-AB60-F0B3A50ACAD7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展覽資訊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70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19E40D4E-49AD-4D35-959E-8915E0A06ADE}"/>
              </a:ext>
            </a:extLst>
          </p:cNvPr>
          <p:cNvSpPr/>
          <p:nvPr/>
        </p:nvSpPr>
        <p:spPr>
          <a:xfrm>
            <a:off x="4212799" y="1671187"/>
            <a:ext cx="3515627" cy="35156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Picture 3" descr="C:\Users\Kje-086\Desktop\07.10~07.13 台北樂器大展-圖素\素材\素材\02-01.png">
            <a:extLst>
              <a:ext uri="{FF2B5EF4-FFF2-40B4-BE49-F238E27FC236}">
                <a16:creationId xmlns:a16="http://schemas.microsoft.com/office/drawing/2014/main" id="{09134F31-69B1-4AA5-8E06-A013E123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3" b="18665"/>
          <a:stretch/>
        </p:blipFill>
        <p:spPr bwMode="auto">
          <a:xfrm rot="2238251">
            <a:off x="5363573" y="552436"/>
            <a:ext cx="3915407" cy="18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9959572-196F-47E6-B57F-0CC37E2AEFDB}"/>
              </a:ext>
            </a:extLst>
          </p:cNvPr>
          <p:cNvSpPr txBox="1"/>
          <p:nvPr/>
        </p:nvSpPr>
        <p:spPr>
          <a:xfrm>
            <a:off x="4808786" y="2782843"/>
            <a:ext cx="257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策展規劃</a:t>
            </a:r>
          </a:p>
          <a:p>
            <a:endParaRPr lang="zh-TW" altLang="en-US" sz="4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96A5FD-9FA3-4ADF-BD5A-9E556AC9030F}"/>
              </a:ext>
            </a:extLst>
          </p:cNvPr>
          <p:cNvSpPr/>
          <p:nvPr/>
        </p:nvSpPr>
        <p:spPr>
          <a:xfrm>
            <a:off x="5477025" y="3589048"/>
            <a:ext cx="1237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九大類別</a:t>
            </a:r>
          </a:p>
        </p:txBody>
      </p:sp>
      <p:pic>
        <p:nvPicPr>
          <p:cNvPr id="12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363CDAF2-F598-42F5-9DB3-73825C53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CEACE4AB-D317-4EF8-9696-A61AE5BB6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3783730-3565-473A-AAF5-99BE48996D92}"/>
              </a:ext>
            </a:extLst>
          </p:cNvPr>
          <p:cNvGrpSpPr/>
          <p:nvPr/>
        </p:nvGrpSpPr>
        <p:grpSpPr>
          <a:xfrm>
            <a:off x="3044588" y="1130317"/>
            <a:ext cx="8945371" cy="5461613"/>
            <a:chOff x="3563888" y="2609627"/>
            <a:chExt cx="4752527" cy="2901664"/>
          </a:xfrm>
          <a:effectLst/>
        </p:grpSpPr>
        <p:sp>
          <p:nvSpPr>
            <p:cNvPr id="7" name="手繪多邊形 2">
              <a:extLst>
                <a:ext uri="{FF2B5EF4-FFF2-40B4-BE49-F238E27FC236}">
                  <a16:creationId xmlns:a16="http://schemas.microsoft.com/office/drawing/2014/main" id="{A397F397-0F79-4678-8CD0-D78F569449A3}"/>
                </a:ext>
              </a:extLst>
            </p:cNvPr>
            <p:cNvSpPr/>
            <p:nvPr/>
          </p:nvSpPr>
          <p:spPr>
            <a:xfrm>
              <a:off x="4479700" y="4129556"/>
              <a:ext cx="1078823" cy="926045"/>
            </a:xfrm>
            <a:custGeom>
              <a:avLst/>
              <a:gdLst>
                <a:gd name="connsiteX0" fmla="*/ 0 w 1078823"/>
                <a:gd name="connsiteY0" fmla="*/ 463023 h 926045"/>
                <a:gd name="connsiteX1" fmla="*/ 231511 w 1078823"/>
                <a:gd name="connsiteY1" fmla="*/ 0 h 926045"/>
                <a:gd name="connsiteX2" fmla="*/ 847312 w 1078823"/>
                <a:gd name="connsiteY2" fmla="*/ 0 h 926045"/>
                <a:gd name="connsiteX3" fmla="*/ 1078823 w 1078823"/>
                <a:gd name="connsiteY3" fmla="*/ 463023 h 926045"/>
                <a:gd name="connsiteX4" fmla="*/ 847312 w 1078823"/>
                <a:gd name="connsiteY4" fmla="*/ 926045 h 926045"/>
                <a:gd name="connsiteX5" fmla="*/ 231511 w 1078823"/>
                <a:gd name="connsiteY5" fmla="*/ 926045 h 926045"/>
                <a:gd name="connsiteX6" fmla="*/ 0 w 1078823"/>
                <a:gd name="connsiteY6" fmla="*/ 463023 h 9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823" h="926045">
                  <a:moveTo>
                    <a:pt x="0" y="463023"/>
                  </a:moveTo>
                  <a:lnTo>
                    <a:pt x="231511" y="0"/>
                  </a:lnTo>
                  <a:lnTo>
                    <a:pt x="847312" y="0"/>
                  </a:lnTo>
                  <a:lnTo>
                    <a:pt x="1078823" y="463023"/>
                  </a:lnTo>
                  <a:lnTo>
                    <a:pt x="847312" y="926045"/>
                  </a:lnTo>
                  <a:lnTo>
                    <a:pt x="231511" y="926045"/>
                  </a:lnTo>
                  <a:lnTo>
                    <a:pt x="0" y="463023"/>
                  </a:lnTo>
                  <a:close/>
                </a:path>
              </a:pathLst>
            </a:custGeom>
            <a:solidFill>
              <a:srgbClr val="BBDBC5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72" tIns="191672" rIns="167072" bIns="191672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800" kern="1200" dirty="0"/>
            </a:p>
          </p:txBody>
        </p:sp>
        <p:sp>
          <p:nvSpPr>
            <p:cNvPr id="8" name="六邊形 7">
              <a:extLst>
                <a:ext uri="{FF2B5EF4-FFF2-40B4-BE49-F238E27FC236}">
                  <a16:creationId xmlns:a16="http://schemas.microsoft.com/office/drawing/2014/main" id="{B17040C9-CC5F-4EDE-953A-2C360163C9E6}"/>
                </a:ext>
              </a:extLst>
            </p:cNvPr>
            <p:cNvSpPr/>
            <p:nvPr/>
          </p:nvSpPr>
          <p:spPr>
            <a:xfrm>
              <a:off x="3563888" y="3627702"/>
              <a:ext cx="1078823" cy="9260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17A83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9" name="手繪多邊形 8">
              <a:extLst>
                <a:ext uri="{FF2B5EF4-FFF2-40B4-BE49-F238E27FC236}">
                  <a16:creationId xmlns:a16="http://schemas.microsoft.com/office/drawing/2014/main" id="{28998915-BBF7-4D2E-B855-FB69E40EDA16}"/>
                </a:ext>
              </a:extLst>
            </p:cNvPr>
            <p:cNvSpPr/>
            <p:nvPr/>
          </p:nvSpPr>
          <p:spPr>
            <a:xfrm>
              <a:off x="5394561" y="3619081"/>
              <a:ext cx="1078823" cy="926045"/>
            </a:xfrm>
            <a:custGeom>
              <a:avLst/>
              <a:gdLst>
                <a:gd name="connsiteX0" fmla="*/ 0 w 1078823"/>
                <a:gd name="connsiteY0" fmla="*/ 463023 h 926045"/>
                <a:gd name="connsiteX1" fmla="*/ 231511 w 1078823"/>
                <a:gd name="connsiteY1" fmla="*/ 0 h 926045"/>
                <a:gd name="connsiteX2" fmla="*/ 847312 w 1078823"/>
                <a:gd name="connsiteY2" fmla="*/ 0 h 926045"/>
                <a:gd name="connsiteX3" fmla="*/ 1078823 w 1078823"/>
                <a:gd name="connsiteY3" fmla="*/ 463023 h 926045"/>
                <a:gd name="connsiteX4" fmla="*/ 847312 w 1078823"/>
                <a:gd name="connsiteY4" fmla="*/ 926045 h 926045"/>
                <a:gd name="connsiteX5" fmla="*/ 231511 w 1078823"/>
                <a:gd name="connsiteY5" fmla="*/ 926045 h 926045"/>
                <a:gd name="connsiteX6" fmla="*/ 0 w 1078823"/>
                <a:gd name="connsiteY6" fmla="*/ 463023 h 9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823" h="926045">
                  <a:moveTo>
                    <a:pt x="0" y="463023"/>
                  </a:moveTo>
                  <a:lnTo>
                    <a:pt x="231511" y="0"/>
                  </a:lnTo>
                  <a:lnTo>
                    <a:pt x="847312" y="0"/>
                  </a:lnTo>
                  <a:lnTo>
                    <a:pt x="1078823" y="463023"/>
                  </a:lnTo>
                  <a:lnTo>
                    <a:pt x="847312" y="926045"/>
                  </a:lnTo>
                  <a:lnTo>
                    <a:pt x="231511" y="926045"/>
                  </a:lnTo>
                  <a:lnTo>
                    <a:pt x="0" y="463023"/>
                  </a:lnTo>
                  <a:close/>
                </a:path>
              </a:pathLst>
            </a:custGeom>
            <a:solidFill>
              <a:srgbClr val="5FB5BA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072" tIns="191672" rIns="167072" bIns="191672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800" kern="1200" dirty="0"/>
            </a:p>
          </p:txBody>
        </p:sp>
        <p:sp>
          <p:nvSpPr>
            <p:cNvPr id="10" name="六邊形 9">
              <a:extLst>
                <a:ext uri="{FF2B5EF4-FFF2-40B4-BE49-F238E27FC236}">
                  <a16:creationId xmlns:a16="http://schemas.microsoft.com/office/drawing/2014/main" id="{DA9C7898-63B9-4EEE-9E8D-8979EA39EC24}"/>
                </a:ext>
              </a:extLst>
            </p:cNvPr>
            <p:cNvSpPr/>
            <p:nvPr/>
          </p:nvSpPr>
          <p:spPr>
            <a:xfrm>
              <a:off x="6314175" y="4128088"/>
              <a:ext cx="1078823" cy="9260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BDBC5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1" name="手繪多邊形 12">
              <a:extLst>
                <a:ext uri="{FF2B5EF4-FFF2-40B4-BE49-F238E27FC236}">
                  <a16:creationId xmlns:a16="http://schemas.microsoft.com/office/drawing/2014/main" id="{BCF6EE9B-23B4-4145-8849-FF6E57B1BFB8}"/>
                </a:ext>
              </a:extLst>
            </p:cNvPr>
            <p:cNvSpPr/>
            <p:nvPr/>
          </p:nvSpPr>
          <p:spPr>
            <a:xfrm>
              <a:off x="4479700" y="3120102"/>
              <a:ext cx="1078823" cy="926045"/>
            </a:xfrm>
            <a:custGeom>
              <a:avLst/>
              <a:gdLst>
                <a:gd name="connsiteX0" fmla="*/ 0 w 1078823"/>
                <a:gd name="connsiteY0" fmla="*/ 463023 h 926045"/>
                <a:gd name="connsiteX1" fmla="*/ 231511 w 1078823"/>
                <a:gd name="connsiteY1" fmla="*/ 0 h 926045"/>
                <a:gd name="connsiteX2" fmla="*/ 847312 w 1078823"/>
                <a:gd name="connsiteY2" fmla="*/ 0 h 926045"/>
                <a:gd name="connsiteX3" fmla="*/ 1078823 w 1078823"/>
                <a:gd name="connsiteY3" fmla="*/ 463023 h 926045"/>
                <a:gd name="connsiteX4" fmla="*/ 847312 w 1078823"/>
                <a:gd name="connsiteY4" fmla="*/ 926045 h 926045"/>
                <a:gd name="connsiteX5" fmla="*/ 231511 w 1078823"/>
                <a:gd name="connsiteY5" fmla="*/ 926045 h 926045"/>
                <a:gd name="connsiteX6" fmla="*/ 0 w 1078823"/>
                <a:gd name="connsiteY6" fmla="*/ 463023 h 9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823" h="926045">
                  <a:moveTo>
                    <a:pt x="0" y="463023"/>
                  </a:moveTo>
                  <a:lnTo>
                    <a:pt x="231511" y="0"/>
                  </a:lnTo>
                  <a:lnTo>
                    <a:pt x="847312" y="0"/>
                  </a:lnTo>
                  <a:lnTo>
                    <a:pt x="1078823" y="463023"/>
                  </a:lnTo>
                  <a:lnTo>
                    <a:pt x="847312" y="926045"/>
                  </a:lnTo>
                  <a:lnTo>
                    <a:pt x="231511" y="926045"/>
                  </a:lnTo>
                  <a:lnTo>
                    <a:pt x="0" y="463023"/>
                  </a:lnTo>
                  <a:close/>
                </a:path>
              </a:pathLst>
            </a:custGeom>
            <a:solidFill>
              <a:srgbClr val="8DBF8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5447971"/>
                <a:satOff val="3718"/>
                <a:lumOff val="-104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72" tIns="180242" rIns="167072" bIns="18024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900" kern="12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12" name="六邊形 11">
              <a:extLst>
                <a:ext uri="{FF2B5EF4-FFF2-40B4-BE49-F238E27FC236}">
                  <a16:creationId xmlns:a16="http://schemas.microsoft.com/office/drawing/2014/main" id="{472B7C6D-8E1E-46F1-949D-37E8FADA1547}"/>
                </a:ext>
              </a:extLst>
            </p:cNvPr>
            <p:cNvSpPr/>
            <p:nvPr/>
          </p:nvSpPr>
          <p:spPr>
            <a:xfrm>
              <a:off x="5394561" y="2609627"/>
              <a:ext cx="1078823" cy="9260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17A8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3" name="手繪多邊形 17">
              <a:extLst>
                <a:ext uri="{FF2B5EF4-FFF2-40B4-BE49-F238E27FC236}">
                  <a16:creationId xmlns:a16="http://schemas.microsoft.com/office/drawing/2014/main" id="{F88F7FC4-8449-45E1-9F27-FA9291E1148E}"/>
                </a:ext>
              </a:extLst>
            </p:cNvPr>
            <p:cNvSpPr/>
            <p:nvPr/>
          </p:nvSpPr>
          <p:spPr>
            <a:xfrm>
              <a:off x="6314175" y="3118635"/>
              <a:ext cx="1078823" cy="926045"/>
            </a:xfrm>
            <a:custGeom>
              <a:avLst/>
              <a:gdLst>
                <a:gd name="connsiteX0" fmla="*/ 0 w 1078823"/>
                <a:gd name="connsiteY0" fmla="*/ 463023 h 926045"/>
                <a:gd name="connsiteX1" fmla="*/ 231511 w 1078823"/>
                <a:gd name="connsiteY1" fmla="*/ 0 h 926045"/>
                <a:gd name="connsiteX2" fmla="*/ 847312 w 1078823"/>
                <a:gd name="connsiteY2" fmla="*/ 0 h 926045"/>
                <a:gd name="connsiteX3" fmla="*/ 1078823 w 1078823"/>
                <a:gd name="connsiteY3" fmla="*/ 463023 h 926045"/>
                <a:gd name="connsiteX4" fmla="*/ 847312 w 1078823"/>
                <a:gd name="connsiteY4" fmla="*/ 926045 h 926045"/>
                <a:gd name="connsiteX5" fmla="*/ 231511 w 1078823"/>
                <a:gd name="connsiteY5" fmla="*/ 926045 h 926045"/>
                <a:gd name="connsiteX6" fmla="*/ 0 w 1078823"/>
                <a:gd name="connsiteY6" fmla="*/ 463023 h 9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823" h="926045">
                  <a:moveTo>
                    <a:pt x="0" y="463023"/>
                  </a:moveTo>
                  <a:lnTo>
                    <a:pt x="231511" y="0"/>
                  </a:lnTo>
                  <a:lnTo>
                    <a:pt x="847312" y="0"/>
                  </a:lnTo>
                  <a:lnTo>
                    <a:pt x="1078823" y="463023"/>
                  </a:lnTo>
                  <a:lnTo>
                    <a:pt x="847312" y="926045"/>
                  </a:lnTo>
                  <a:lnTo>
                    <a:pt x="231511" y="926045"/>
                  </a:lnTo>
                  <a:lnTo>
                    <a:pt x="0" y="463023"/>
                  </a:lnTo>
                  <a:close/>
                </a:path>
              </a:pathLst>
            </a:custGeom>
            <a:solidFill>
              <a:srgbClr val="8DBF8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8171956"/>
                <a:satOff val="5577"/>
                <a:lumOff val="-156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72" tIns="191672" rIns="167072" bIns="191672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800" kern="1200"/>
            </a:p>
          </p:txBody>
        </p:sp>
        <p:sp>
          <p:nvSpPr>
            <p:cNvPr id="14" name="六邊形 13">
              <a:extLst>
                <a:ext uri="{FF2B5EF4-FFF2-40B4-BE49-F238E27FC236}">
                  <a16:creationId xmlns:a16="http://schemas.microsoft.com/office/drawing/2014/main" id="{040CE279-7EEE-4F7B-9512-7E8CC601F9E1}"/>
                </a:ext>
              </a:extLst>
            </p:cNvPr>
            <p:cNvSpPr/>
            <p:nvPr/>
          </p:nvSpPr>
          <p:spPr>
            <a:xfrm>
              <a:off x="7237592" y="3627642"/>
              <a:ext cx="1078823" cy="9260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FB5BA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六邊形 1">
              <a:extLst>
                <a:ext uri="{FF2B5EF4-FFF2-40B4-BE49-F238E27FC236}">
                  <a16:creationId xmlns:a16="http://schemas.microsoft.com/office/drawing/2014/main" id="{B7FCC78D-2E78-D936-A5EB-F4F52EA86363}"/>
                </a:ext>
              </a:extLst>
            </p:cNvPr>
            <p:cNvSpPr/>
            <p:nvPr/>
          </p:nvSpPr>
          <p:spPr>
            <a:xfrm>
              <a:off x="5394561" y="4585246"/>
              <a:ext cx="1078823" cy="9260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17A83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49FAADE-64CD-4B9B-8EAE-171695042893}"/>
              </a:ext>
            </a:extLst>
          </p:cNvPr>
          <p:cNvSpPr txBox="1"/>
          <p:nvPr/>
        </p:nvSpPr>
        <p:spPr>
          <a:xfrm>
            <a:off x="3267654" y="3629800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鍵盤樂器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0CE36D0-766D-4FE1-BAD1-7CC0EA03461C}"/>
              </a:ext>
            </a:extLst>
          </p:cNvPr>
          <p:cNvSpPr txBox="1"/>
          <p:nvPr/>
        </p:nvSpPr>
        <p:spPr>
          <a:xfrm>
            <a:off x="5000099" y="2685193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管弦樂器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A7C0F48-28C7-40CF-8563-7C97EE5A7458}"/>
              </a:ext>
            </a:extLst>
          </p:cNvPr>
          <p:cNvSpPr txBox="1"/>
          <p:nvPr/>
        </p:nvSpPr>
        <p:spPr>
          <a:xfrm>
            <a:off x="4995229" y="4598324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打擊樂器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8172C2E-FF61-4208-B185-FC74E6175364}"/>
              </a:ext>
            </a:extLst>
          </p:cNvPr>
          <p:cNvSpPr txBox="1"/>
          <p:nvPr/>
        </p:nvSpPr>
        <p:spPr>
          <a:xfrm>
            <a:off x="6722086" y="3655573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中式樂器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E3D3C6A-D797-49C8-A9BD-001A1180DD50}"/>
              </a:ext>
            </a:extLst>
          </p:cNvPr>
          <p:cNvSpPr txBox="1"/>
          <p:nvPr/>
        </p:nvSpPr>
        <p:spPr>
          <a:xfrm>
            <a:off x="6722085" y="1731984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電子樂器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9E488D6-BC88-4C62-97A1-66E0BF90494E}"/>
              </a:ext>
            </a:extLst>
          </p:cNvPr>
          <p:cNvSpPr txBox="1"/>
          <p:nvPr/>
        </p:nvSpPr>
        <p:spPr>
          <a:xfrm>
            <a:off x="8461958" y="2690238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教育學習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DCCB349-0B8B-44CC-B13D-C203B6BCC027}"/>
              </a:ext>
            </a:extLst>
          </p:cNvPr>
          <p:cNvSpPr txBox="1"/>
          <p:nvPr/>
        </p:nvSpPr>
        <p:spPr>
          <a:xfrm>
            <a:off x="8461958" y="4595748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樂器配件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7136B22-AF78-41D6-98C9-906D63FFCD91}"/>
              </a:ext>
            </a:extLst>
          </p:cNvPr>
          <p:cNvSpPr txBox="1"/>
          <p:nvPr/>
        </p:nvSpPr>
        <p:spPr>
          <a:xfrm>
            <a:off x="10194403" y="3655573"/>
            <a:ext cx="1732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樂器周邊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E127B7C-1801-4DE7-B65C-DDCD7D70A331}"/>
              </a:ext>
            </a:extLst>
          </p:cNvPr>
          <p:cNvGrpSpPr/>
          <p:nvPr/>
        </p:nvGrpSpPr>
        <p:grpSpPr>
          <a:xfrm>
            <a:off x="4749173" y="86190"/>
            <a:ext cx="4116055" cy="881821"/>
            <a:chOff x="5006681" y="363270"/>
            <a:chExt cx="4116055" cy="881821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E590E052-8539-4B12-A413-0A522D5AB97D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42" name="矩形: 圓角 41">
                <a:extLst>
                  <a:ext uri="{FF2B5EF4-FFF2-40B4-BE49-F238E27FC236}">
                    <a16:creationId xmlns:a16="http://schemas.microsoft.com/office/drawing/2014/main" id="{94004C2F-E92A-4333-9A02-7018F0C32B1F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79516649-351A-48EF-9930-0584AA7C752E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9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5827E3E5-45D6-462F-84FF-5C918C486F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150A5EDD-BC72-481B-946F-8D13D6FEDB9B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策展規劃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4513799-4785-4987-AF8E-55C259986D32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九大類別</a:t>
              </a: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349B0A1-1616-E9AC-D607-322D24E11905}"/>
              </a:ext>
            </a:extLst>
          </p:cNvPr>
          <p:cNvSpPr txBox="1"/>
          <p:nvPr/>
        </p:nvSpPr>
        <p:spPr>
          <a:xfrm>
            <a:off x="6639420" y="5125116"/>
            <a:ext cx="1732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</a:t>
            </a:r>
            <a:endParaRPr lang="en-US" altLang="zh-TW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影音系統</a:t>
            </a:r>
          </a:p>
        </p:txBody>
      </p:sp>
    </p:spTree>
    <p:extLst>
      <p:ext uri="{BB962C8B-B14F-4D97-AF65-F5344CB8AC3E}">
        <p14:creationId xmlns:p14="http://schemas.microsoft.com/office/powerpoint/2010/main" val="172721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19E40D4E-49AD-4D35-959E-8915E0A06ADE}"/>
              </a:ext>
            </a:extLst>
          </p:cNvPr>
          <p:cNvSpPr/>
          <p:nvPr/>
        </p:nvSpPr>
        <p:spPr>
          <a:xfrm>
            <a:off x="4212799" y="1671187"/>
            <a:ext cx="3515627" cy="35156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Picture 3" descr="C:\Users\Kje-086\Desktop\07.10~07.13 台北樂器大展-圖素\素材\素材\02-01.png">
            <a:extLst>
              <a:ext uri="{FF2B5EF4-FFF2-40B4-BE49-F238E27FC236}">
                <a16:creationId xmlns:a16="http://schemas.microsoft.com/office/drawing/2014/main" id="{09134F31-69B1-4AA5-8E06-A013E123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3" b="18665"/>
          <a:stretch/>
        </p:blipFill>
        <p:spPr bwMode="auto">
          <a:xfrm rot="2238251">
            <a:off x="5363573" y="552436"/>
            <a:ext cx="3915407" cy="18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9959572-196F-47E6-B57F-0CC37E2AEFDB}"/>
              </a:ext>
            </a:extLst>
          </p:cNvPr>
          <p:cNvSpPr txBox="1"/>
          <p:nvPr/>
        </p:nvSpPr>
        <p:spPr>
          <a:xfrm>
            <a:off x="4808786" y="2782843"/>
            <a:ext cx="257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宣傳規劃</a:t>
            </a:r>
          </a:p>
          <a:p>
            <a:endParaRPr lang="zh-TW" altLang="en-US" sz="4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96A5FD-9FA3-4ADF-BD5A-9E556AC9030F}"/>
              </a:ext>
            </a:extLst>
          </p:cNvPr>
          <p:cNvSpPr/>
          <p:nvPr/>
        </p:nvSpPr>
        <p:spPr>
          <a:xfrm>
            <a:off x="5413017" y="3506118"/>
            <a:ext cx="13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行銷策略</a:t>
            </a:r>
            <a:endParaRPr lang="en-US" altLang="zh-TW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宣傳方式</a:t>
            </a:r>
            <a:endParaRPr lang="en-US" altLang="zh-TW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時間列表</a:t>
            </a:r>
          </a:p>
        </p:txBody>
      </p:sp>
      <p:pic>
        <p:nvPicPr>
          <p:cNvPr id="12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363CDAF2-F598-42F5-9DB3-73825C53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5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51957DA3-2E2D-4941-B961-ACAACD03E43A}"/>
              </a:ext>
            </a:extLst>
          </p:cNvPr>
          <p:cNvGrpSpPr/>
          <p:nvPr/>
        </p:nvGrpSpPr>
        <p:grpSpPr>
          <a:xfrm>
            <a:off x="4037973" y="86190"/>
            <a:ext cx="4116055" cy="881821"/>
            <a:chOff x="5006681" y="363270"/>
            <a:chExt cx="4116055" cy="881821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53BE5179-5864-4557-9219-47A4EB8BCE83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133170E9-FCC4-4DF7-B364-FB787DEAE883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9DAA346-AFDD-4DAC-97D8-54428FF4E83C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7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A9DAD96B-4C21-41F7-9780-89C36E7EF8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E59A14F-B182-43CE-91FA-1231D5D0B389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F1885AF-3871-4C6C-AA3D-ECEBB267136B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行銷策略</a:t>
              </a:r>
            </a:p>
          </p:txBody>
        </p:sp>
      </p:grpSp>
      <p:pic>
        <p:nvPicPr>
          <p:cNvPr id="7" name="Picture 2" descr="C:\Users\Kje-086\Desktop\07.10~07.13 台北樂器大展-圖素\素材\素材\07-01.jpg">
            <a:extLst>
              <a:ext uri="{FF2B5EF4-FFF2-40B4-BE49-F238E27FC236}">
                <a16:creationId xmlns:a16="http://schemas.microsoft.com/office/drawing/2014/main" id="{D1B53C5D-E5D3-4725-B04E-F9456170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4268115" y="1632507"/>
            <a:ext cx="2263215" cy="149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Kje-086\Desktop\07.10~07.13 台北樂器大展-圖素\素材\素材\07-02.jpg">
            <a:extLst>
              <a:ext uri="{FF2B5EF4-FFF2-40B4-BE49-F238E27FC236}">
                <a16:creationId xmlns:a16="http://schemas.microsoft.com/office/drawing/2014/main" id="{E1EC8456-8A43-47F4-81DE-103E7F8B7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9382616" y="2007195"/>
            <a:ext cx="2264309" cy="149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Kje-086\Desktop\07.10~07.13 台北樂器大展-圖素\素材\素材\07-04.jpg">
            <a:extLst>
              <a:ext uri="{FF2B5EF4-FFF2-40B4-BE49-F238E27FC236}">
                <a16:creationId xmlns:a16="http://schemas.microsoft.com/office/drawing/2014/main" id="{0E5E40DC-A342-4AD7-B8F8-4435E7DA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918254" y="3430034"/>
            <a:ext cx="2264310" cy="149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Users\Kje-086\Desktop\07.10~07.13 台北樂器大展-圖素\素材\素材\07-08.jpg">
            <a:extLst>
              <a:ext uri="{FF2B5EF4-FFF2-40B4-BE49-F238E27FC236}">
                <a16:creationId xmlns:a16="http://schemas.microsoft.com/office/drawing/2014/main" id="{441AC7F9-5031-47C1-9F13-A142FBF0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3607126" y="3601405"/>
            <a:ext cx="2264309" cy="149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C:\Users\Kje-086\Desktop\07.10~07.13 台北樂器大展-圖素\素材\素材\07-07.jpg">
            <a:extLst>
              <a:ext uri="{FF2B5EF4-FFF2-40B4-BE49-F238E27FC236}">
                <a16:creationId xmlns:a16="http://schemas.microsoft.com/office/drawing/2014/main" id="{1B8D6476-F03B-4FF1-82AF-84BA2205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6843704" y="1822232"/>
            <a:ext cx="2264310" cy="149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 descr="C:\Users\Kje-086\Desktop\07.10~07.13 台北樂器大展-圖素\素材\素材\07-06.jpg">
            <a:extLst>
              <a:ext uri="{FF2B5EF4-FFF2-40B4-BE49-F238E27FC236}">
                <a16:creationId xmlns:a16="http://schemas.microsoft.com/office/drawing/2014/main" id="{27AAD4C0-42EF-4057-AEFC-06E126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6147114" y="3728355"/>
            <a:ext cx="2264311" cy="149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12703D6-F6F7-45B5-A7D6-A620B82459B7}"/>
              </a:ext>
            </a:extLst>
          </p:cNvPr>
          <p:cNvSpPr txBox="1"/>
          <p:nvPr/>
        </p:nvSpPr>
        <p:spPr>
          <a:xfrm>
            <a:off x="5374492" y="2116448"/>
            <a:ext cx="975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廣告</a:t>
            </a:r>
            <a:endParaRPr lang="en-US" altLang="zh-TW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BAB3D3C-BBFB-40B1-BA31-F717D9EE8875}"/>
              </a:ext>
            </a:extLst>
          </p:cNvPr>
          <p:cNvSpPr txBox="1"/>
          <p:nvPr/>
        </p:nvSpPr>
        <p:spPr>
          <a:xfrm>
            <a:off x="7985894" y="2369087"/>
            <a:ext cx="975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5378956-ABA6-4E00-B613-A5C85C6D255C}"/>
              </a:ext>
            </a:extLst>
          </p:cNvPr>
          <p:cNvSpPr txBox="1"/>
          <p:nvPr/>
        </p:nvSpPr>
        <p:spPr>
          <a:xfrm>
            <a:off x="10535390" y="2524855"/>
            <a:ext cx="975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直效行銷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7D45B97-30D1-48B0-B0AD-7EB692071690}"/>
              </a:ext>
            </a:extLst>
          </p:cNvPr>
          <p:cNvSpPr txBox="1"/>
          <p:nvPr/>
        </p:nvSpPr>
        <p:spPr>
          <a:xfrm>
            <a:off x="2066759" y="3976888"/>
            <a:ext cx="975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策略聯盟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1D35B9C-A40E-46EF-9384-ED86E645F690}"/>
              </a:ext>
            </a:extLst>
          </p:cNvPr>
          <p:cNvSpPr txBox="1"/>
          <p:nvPr/>
        </p:nvSpPr>
        <p:spPr>
          <a:xfrm>
            <a:off x="4755420" y="4167983"/>
            <a:ext cx="975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活動宣傳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E97F67A-9213-4B9B-866D-84D625CD8668}"/>
              </a:ext>
            </a:extLst>
          </p:cNvPr>
          <p:cNvSpPr txBox="1"/>
          <p:nvPr/>
        </p:nvSpPr>
        <p:spPr>
          <a:xfrm>
            <a:off x="7240707" y="4201090"/>
            <a:ext cx="975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公關操作</a:t>
            </a:r>
          </a:p>
        </p:txBody>
      </p:sp>
      <p:pic>
        <p:nvPicPr>
          <p:cNvPr id="4" name="Picture 7" descr="C:\Users\Kje-086\Desktop\07.10~07.13 台北樂器大展-圖素\素材\素材\07-06.jpg">
            <a:extLst>
              <a:ext uri="{FF2B5EF4-FFF2-40B4-BE49-F238E27FC236}">
                <a16:creationId xmlns:a16="http://schemas.microsoft.com/office/drawing/2014/main" id="{312395C2-3E75-FCCA-F4CF-9B1D1DE7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028">
            <a:off x="8846030" y="3728355"/>
            <a:ext cx="2264311" cy="149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38FF49B-52A5-7DD7-96CE-F1A3F66C447F}"/>
              </a:ext>
            </a:extLst>
          </p:cNvPr>
          <p:cNvSpPr txBox="1"/>
          <p:nvPr/>
        </p:nvSpPr>
        <p:spPr>
          <a:xfrm>
            <a:off x="9978185" y="4180130"/>
            <a:ext cx="969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重點</a:t>
            </a:r>
            <a:endParaRPr lang="en-US" altLang="zh-TW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</a:t>
            </a:r>
          </a:p>
        </p:txBody>
      </p:sp>
    </p:spTree>
    <p:extLst>
      <p:ext uri="{BB962C8B-B14F-4D97-AF65-F5344CB8AC3E}">
        <p14:creationId xmlns:p14="http://schemas.microsoft.com/office/powerpoint/2010/main" val="126704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1">
            <a:extLst>
              <a:ext uri="{FF2B5EF4-FFF2-40B4-BE49-F238E27FC236}">
                <a16:creationId xmlns:a16="http://schemas.microsoft.com/office/drawing/2014/main" id="{9FAC94FA-C2C8-43D0-A454-995A0FECEC0A}"/>
              </a:ext>
            </a:extLst>
          </p:cNvPr>
          <p:cNvSpPr/>
          <p:nvPr/>
        </p:nvSpPr>
        <p:spPr>
          <a:xfrm>
            <a:off x="4886863" y="2471131"/>
            <a:ext cx="6403365" cy="3000930"/>
          </a:xfrm>
          <a:prstGeom prst="roundRect">
            <a:avLst>
              <a:gd name="adj" fmla="val 7455"/>
            </a:avLst>
          </a:prstGeom>
          <a:solidFill>
            <a:srgbClr val="26BFB9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活動及展覽資訊極大化曝光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路  燈  旗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北市、新北地區重要路段之戶外宣傳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電       視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擇其全國性頻道宣傳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網       路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自媒體、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Facebook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、關鍵字、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LINE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banner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、各網路平台、網紅合作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異業結盟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相關企業團體、百貨通路、學校、教室等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je-086\Desktop\07.10~07.13 台北樂器大展-圖素\素材\素材\07-01.jpg">
            <a:extLst>
              <a:ext uri="{FF2B5EF4-FFF2-40B4-BE49-F238E27FC236}">
                <a16:creationId xmlns:a16="http://schemas.microsoft.com/office/drawing/2014/main" id="{EFB6500F-606C-4983-814F-351D4E05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851">
            <a:off x="2741677" y="2922279"/>
            <a:ext cx="2705211" cy="18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箭號: ＞形 13">
            <a:extLst>
              <a:ext uri="{FF2B5EF4-FFF2-40B4-BE49-F238E27FC236}">
                <a16:creationId xmlns:a16="http://schemas.microsoft.com/office/drawing/2014/main" id="{0AEFD5E2-0BD0-47A4-95B7-557E2B35CE2D}"/>
              </a:ext>
            </a:extLst>
          </p:cNvPr>
          <p:cNvSpPr/>
          <p:nvPr/>
        </p:nvSpPr>
        <p:spPr>
          <a:xfrm>
            <a:off x="3219537" y="991662"/>
            <a:ext cx="1375749" cy="36168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箭號: ＞形 14">
            <a:extLst>
              <a:ext uri="{FF2B5EF4-FFF2-40B4-BE49-F238E27FC236}">
                <a16:creationId xmlns:a16="http://schemas.microsoft.com/office/drawing/2014/main" id="{0F12C8CE-BA13-4EEF-877D-5123AA27AA06}"/>
              </a:ext>
            </a:extLst>
          </p:cNvPr>
          <p:cNvSpPr/>
          <p:nvPr/>
        </p:nvSpPr>
        <p:spPr>
          <a:xfrm>
            <a:off x="4498300" y="973332"/>
            <a:ext cx="1375749" cy="36168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箭號: ＞形 15">
            <a:extLst>
              <a:ext uri="{FF2B5EF4-FFF2-40B4-BE49-F238E27FC236}">
                <a16:creationId xmlns:a16="http://schemas.microsoft.com/office/drawing/2014/main" id="{08663E1C-1BCF-491C-B766-B4119B604CA0}"/>
              </a:ext>
            </a:extLst>
          </p:cNvPr>
          <p:cNvSpPr/>
          <p:nvPr/>
        </p:nvSpPr>
        <p:spPr>
          <a:xfrm>
            <a:off x="5777063" y="973332"/>
            <a:ext cx="1375749" cy="361682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箭號: ＞形 16">
            <a:extLst>
              <a:ext uri="{FF2B5EF4-FFF2-40B4-BE49-F238E27FC236}">
                <a16:creationId xmlns:a16="http://schemas.microsoft.com/office/drawing/2014/main" id="{D17E592F-D24E-4101-A1FC-ED4731A65673}"/>
              </a:ext>
            </a:extLst>
          </p:cNvPr>
          <p:cNvSpPr/>
          <p:nvPr/>
        </p:nvSpPr>
        <p:spPr>
          <a:xfrm>
            <a:off x="7055826" y="991662"/>
            <a:ext cx="1375749" cy="361682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箭號: ＞形 17">
            <a:extLst>
              <a:ext uri="{FF2B5EF4-FFF2-40B4-BE49-F238E27FC236}">
                <a16:creationId xmlns:a16="http://schemas.microsoft.com/office/drawing/2014/main" id="{EB1A69B7-E68B-489B-91D4-A29FD191E568}"/>
              </a:ext>
            </a:extLst>
          </p:cNvPr>
          <p:cNvSpPr/>
          <p:nvPr/>
        </p:nvSpPr>
        <p:spPr>
          <a:xfrm>
            <a:off x="8316117" y="982568"/>
            <a:ext cx="1375749" cy="361682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箭號: ＞形 18">
            <a:extLst>
              <a:ext uri="{FF2B5EF4-FFF2-40B4-BE49-F238E27FC236}">
                <a16:creationId xmlns:a16="http://schemas.microsoft.com/office/drawing/2014/main" id="{C7EE13E6-C3F0-451A-8D6E-CB2D6FCA3F91}"/>
              </a:ext>
            </a:extLst>
          </p:cNvPr>
          <p:cNvSpPr/>
          <p:nvPr/>
        </p:nvSpPr>
        <p:spPr>
          <a:xfrm>
            <a:off x="9652947" y="982568"/>
            <a:ext cx="1375749" cy="361682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73BC00C-2BC8-47B6-BE2D-A4F36F6B10B1}"/>
              </a:ext>
            </a:extLst>
          </p:cNvPr>
          <p:cNvSpPr txBox="1"/>
          <p:nvPr/>
        </p:nvSpPr>
        <p:spPr>
          <a:xfrm>
            <a:off x="3375254" y="983290"/>
            <a:ext cx="109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廣告宣傳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033C42E-64BD-48FD-A61E-DE00FFA52BA7}"/>
              </a:ext>
            </a:extLst>
          </p:cNvPr>
          <p:cNvSpPr txBox="1"/>
          <p:nvPr/>
        </p:nvSpPr>
        <p:spPr>
          <a:xfrm>
            <a:off x="4634642" y="983290"/>
            <a:ext cx="109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網路宣傳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7CB8678-507D-4F8A-9585-E99F07F9DEEC}"/>
              </a:ext>
            </a:extLst>
          </p:cNvPr>
          <p:cNvSpPr txBox="1"/>
          <p:nvPr/>
        </p:nvSpPr>
        <p:spPr>
          <a:xfrm>
            <a:off x="5923788" y="983290"/>
            <a:ext cx="109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直效行銷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80F5588-9D95-477A-871E-64CB86282E92}"/>
              </a:ext>
            </a:extLst>
          </p:cNvPr>
          <p:cNvSpPr txBox="1"/>
          <p:nvPr/>
        </p:nvSpPr>
        <p:spPr>
          <a:xfrm>
            <a:off x="7202551" y="983290"/>
            <a:ext cx="109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策略聯盟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52758EE-E978-4A5A-8916-A0C8FE667800}"/>
              </a:ext>
            </a:extLst>
          </p:cNvPr>
          <p:cNvSpPr txBox="1"/>
          <p:nvPr/>
        </p:nvSpPr>
        <p:spPr>
          <a:xfrm>
            <a:off x="8481314" y="983290"/>
            <a:ext cx="109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活動宣傳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4F6A9F7-400C-4B68-BC26-0449B19B63EF}"/>
              </a:ext>
            </a:extLst>
          </p:cNvPr>
          <p:cNvSpPr txBox="1"/>
          <p:nvPr/>
        </p:nvSpPr>
        <p:spPr>
          <a:xfrm>
            <a:off x="9760077" y="983290"/>
            <a:ext cx="109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公關操作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153966-96BB-4115-870D-A4BAABB18572}"/>
              </a:ext>
            </a:extLst>
          </p:cNvPr>
          <p:cNvSpPr txBox="1"/>
          <p:nvPr/>
        </p:nvSpPr>
        <p:spPr>
          <a:xfrm>
            <a:off x="4139770" y="3282591"/>
            <a:ext cx="914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廣告</a:t>
            </a:r>
            <a:endParaRPr lang="en-US" altLang="zh-TW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</a:t>
            </a:r>
          </a:p>
        </p:txBody>
      </p:sp>
      <p:pic>
        <p:nvPicPr>
          <p:cNvPr id="28" name="Picture 2" descr="C:\Users\Kje-086\Desktop\07.10~07.13 台北樂器大展-圖素\素材\素材\01-01.png">
            <a:extLst>
              <a:ext uri="{FF2B5EF4-FFF2-40B4-BE49-F238E27FC236}">
                <a16:creationId xmlns:a16="http://schemas.microsoft.com/office/drawing/2014/main" id="{B8F167CA-2043-45D1-8C33-28BD2A8E7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3"/>
          <a:stretch/>
        </p:blipFill>
        <p:spPr bwMode="auto">
          <a:xfrm flipH="1">
            <a:off x="9598951" y="1752230"/>
            <a:ext cx="1511825" cy="7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C05B1DFF-6DF9-4F8F-8CAA-B07F6DD379A8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D7B22DDC-73DB-4B63-9799-2F1B35FB2CC6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C067D75B-DC3A-427E-92C1-A4D30F0FAD13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A8C0D81-D9A6-49F0-A63D-E5DF25202268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2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03BCD51F-63B7-4129-84FB-626426519E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64AB787-223A-4812-875E-C237575626C3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BB0BF21-50AD-4E2C-B099-AF648A4F8F81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3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1">
            <a:extLst>
              <a:ext uri="{FF2B5EF4-FFF2-40B4-BE49-F238E27FC236}">
                <a16:creationId xmlns:a16="http://schemas.microsoft.com/office/drawing/2014/main" id="{9FAC94FA-C2C8-43D0-A454-995A0FECEC0A}"/>
              </a:ext>
            </a:extLst>
          </p:cNvPr>
          <p:cNvSpPr/>
          <p:nvPr/>
        </p:nvSpPr>
        <p:spPr>
          <a:xfrm>
            <a:off x="4888800" y="2469600"/>
            <a:ext cx="6403365" cy="2358671"/>
          </a:xfrm>
          <a:prstGeom prst="roundRect">
            <a:avLst>
              <a:gd name="adj" fmla="val 7455"/>
            </a:avLst>
          </a:prstGeom>
          <a:solidFill>
            <a:srgbClr val="61198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4965" tIns="101310" rIns="134965" bIns="101310" numCol="1" spcCol="1270" anchor="ctr" anchorCtr="0">
            <a:noAutofit/>
          </a:bodyPr>
          <a:lstStyle/>
          <a:p>
            <a:pPr marL="720000"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官方網站、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EDM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、官方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Facebook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LINE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、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0000"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網路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banner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聯播、其他網路平台、關鍵字 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20000">
              <a:lnSpc>
                <a:spcPct val="150000"/>
              </a:lnSpc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Facebook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推播</a:t>
            </a:r>
            <a:endParaRPr lang="en-US" altLang="zh-TW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 descr="C:\Users\Kje-086\Desktop\07.10~07.13 台北樂器大展-圖素\主視覺\LOGO-01.png">
            <a:extLst>
              <a:ext uri="{FF2B5EF4-FFF2-40B4-BE49-F238E27FC236}">
                <a16:creationId xmlns:a16="http://schemas.microsoft.com/office/drawing/2014/main" id="{031B6DF1-6528-4E29-9DB9-B010284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9" t="18793" b="12167"/>
          <a:stretch/>
        </p:blipFill>
        <p:spPr bwMode="auto">
          <a:xfrm>
            <a:off x="11101851" y="164955"/>
            <a:ext cx="1090149" cy="8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4138B7A8-AE85-4B57-8E36-117181B6BC5B}"/>
              </a:ext>
            </a:extLst>
          </p:cNvPr>
          <p:cNvGrpSpPr/>
          <p:nvPr/>
        </p:nvGrpSpPr>
        <p:grpSpPr>
          <a:xfrm>
            <a:off x="3219537" y="973332"/>
            <a:ext cx="7809159" cy="380012"/>
            <a:chOff x="3219537" y="973332"/>
            <a:chExt cx="7809159" cy="380012"/>
          </a:xfrm>
        </p:grpSpPr>
        <p:sp>
          <p:nvSpPr>
            <p:cNvPr id="14" name="箭號: ＞形 13">
              <a:extLst>
                <a:ext uri="{FF2B5EF4-FFF2-40B4-BE49-F238E27FC236}">
                  <a16:creationId xmlns:a16="http://schemas.microsoft.com/office/drawing/2014/main" id="{0AEFD5E2-0BD0-47A4-95B7-557E2B35CE2D}"/>
                </a:ext>
              </a:extLst>
            </p:cNvPr>
            <p:cNvSpPr/>
            <p:nvPr/>
          </p:nvSpPr>
          <p:spPr>
            <a:xfrm>
              <a:off x="3219537" y="991662"/>
              <a:ext cx="1375749" cy="36168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箭號: ＞形 14">
              <a:extLst>
                <a:ext uri="{FF2B5EF4-FFF2-40B4-BE49-F238E27FC236}">
                  <a16:creationId xmlns:a16="http://schemas.microsoft.com/office/drawing/2014/main" id="{0F12C8CE-BA13-4EEF-877D-5123AA27AA06}"/>
                </a:ext>
              </a:extLst>
            </p:cNvPr>
            <p:cNvSpPr/>
            <p:nvPr/>
          </p:nvSpPr>
          <p:spPr>
            <a:xfrm>
              <a:off x="4498300" y="973332"/>
              <a:ext cx="1375749" cy="36168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箭號: ＞形 15">
              <a:extLst>
                <a:ext uri="{FF2B5EF4-FFF2-40B4-BE49-F238E27FC236}">
                  <a16:creationId xmlns:a16="http://schemas.microsoft.com/office/drawing/2014/main" id="{08663E1C-1BCF-491C-B766-B4119B604CA0}"/>
                </a:ext>
              </a:extLst>
            </p:cNvPr>
            <p:cNvSpPr/>
            <p:nvPr/>
          </p:nvSpPr>
          <p:spPr>
            <a:xfrm>
              <a:off x="5777063" y="97333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箭號: ＞形 16">
              <a:extLst>
                <a:ext uri="{FF2B5EF4-FFF2-40B4-BE49-F238E27FC236}">
                  <a16:creationId xmlns:a16="http://schemas.microsoft.com/office/drawing/2014/main" id="{D17E592F-D24E-4101-A1FC-ED4731A65673}"/>
                </a:ext>
              </a:extLst>
            </p:cNvPr>
            <p:cNvSpPr/>
            <p:nvPr/>
          </p:nvSpPr>
          <p:spPr>
            <a:xfrm>
              <a:off x="7055826" y="991662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箭號: ＞形 17">
              <a:extLst>
                <a:ext uri="{FF2B5EF4-FFF2-40B4-BE49-F238E27FC236}">
                  <a16:creationId xmlns:a16="http://schemas.microsoft.com/office/drawing/2014/main" id="{EB1A69B7-E68B-489B-91D4-A29FD191E568}"/>
                </a:ext>
              </a:extLst>
            </p:cNvPr>
            <p:cNvSpPr/>
            <p:nvPr/>
          </p:nvSpPr>
          <p:spPr>
            <a:xfrm>
              <a:off x="8316117" y="982568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箭號: ＞形 18">
              <a:extLst>
                <a:ext uri="{FF2B5EF4-FFF2-40B4-BE49-F238E27FC236}">
                  <a16:creationId xmlns:a16="http://schemas.microsoft.com/office/drawing/2014/main" id="{C7EE13E6-C3F0-451A-8D6E-CB2D6FCA3F91}"/>
                </a:ext>
              </a:extLst>
            </p:cNvPr>
            <p:cNvSpPr/>
            <p:nvPr/>
          </p:nvSpPr>
          <p:spPr>
            <a:xfrm>
              <a:off x="9652947" y="982568"/>
              <a:ext cx="1375749" cy="361682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73BC00C-2BC8-47B6-BE2D-A4F36F6B10B1}"/>
                </a:ext>
              </a:extLst>
            </p:cNvPr>
            <p:cNvSpPr txBox="1"/>
            <p:nvPr/>
          </p:nvSpPr>
          <p:spPr>
            <a:xfrm>
              <a:off x="337525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廣告宣傳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033C42E-64BD-48FD-A61E-DE00FFA52BA7}"/>
                </a:ext>
              </a:extLst>
            </p:cNvPr>
            <p:cNvSpPr txBox="1"/>
            <p:nvPr/>
          </p:nvSpPr>
          <p:spPr>
            <a:xfrm>
              <a:off x="4634642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網路宣傳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7CB8678-507D-4F8A-9585-E99F07F9DEEC}"/>
                </a:ext>
              </a:extLst>
            </p:cNvPr>
            <p:cNvSpPr txBox="1"/>
            <p:nvPr/>
          </p:nvSpPr>
          <p:spPr>
            <a:xfrm>
              <a:off x="5923788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直效行銷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780F5588-9D95-477A-871E-64CB86282E92}"/>
                </a:ext>
              </a:extLst>
            </p:cNvPr>
            <p:cNvSpPr txBox="1"/>
            <p:nvPr/>
          </p:nvSpPr>
          <p:spPr>
            <a:xfrm>
              <a:off x="7202551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策略聯盟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52758EE-E978-4A5A-8916-A0C8FE667800}"/>
                </a:ext>
              </a:extLst>
            </p:cNvPr>
            <p:cNvSpPr txBox="1"/>
            <p:nvPr/>
          </p:nvSpPr>
          <p:spPr>
            <a:xfrm>
              <a:off x="8481314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活動宣傳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4F6A9F7-400C-4B68-BC26-0449B19B63EF}"/>
                </a:ext>
              </a:extLst>
            </p:cNvPr>
            <p:cNvSpPr txBox="1"/>
            <p:nvPr/>
          </p:nvSpPr>
          <p:spPr>
            <a:xfrm>
              <a:off x="9760077" y="983290"/>
              <a:ext cx="10984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公關操作</a:t>
              </a:r>
            </a:p>
          </p:txBody>
        </p:sp>
      </p:grpSp>
      <p:pic>
        <p:nvPicPr>
          <p:cNvPr id="28" name="Picture 2" descr="C:\Users\Kje-086\Desktop\07.10~07.13 台北樂器大展-圖素\素材\素材\01-01.png">
            <a:extLst>
              <a:ext uri="{FF2B5EF4-FFF2-40B4-BE49-F238E27FC236}">
                <a16:creationId xmlns:a16="http://schemas.microsoft.com/office/drawing/2014/main" id="{B8F167CA-2043-45D1-8C33-28BD2A8E7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3"/>
          <a:stretch/>
        </p:blipFill>
        <p:spPr bwMode="auto">
          <a:xfrm flipH="1">
            <a:off x="9598951" y="1752230"/>
            <a:ext cx="1511825" cy="7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C05B1DFF-6DF9-4F8F-8CAA-B07F6DD379A8}"/>
              </a:ext>
            </a:extLst>
          </p:cNvPr>
          <p:cNvGrpSpPr/>
          <p:nvPr/>
        </p:nvGrpSpPr>
        <p:grpSpPr>
          <a:xfrm>
            <a:off x="4365259" y="-86868"/>
            <a:ext cx="4116055" cy="881821"/>
            <a:chOff x="5006681" y="363270"/>
            <a:chExt cx="4116055" cy="881821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D7B22DDC-73DB-4B63-9799-2F1B35FB2CC6}"/>
                </a:ext>
              </a:extLst>
            </p:cNvPr>
            <p:cNvGrpSpPr/>
            <p:nvPr/>
          </p:nvGrpSpPr>
          <p:grpSpPr>
            <a:xfrm>
              <a:off x="5682482" y="543150"/>
              <a:ext cx="3440254" cy="695708"/>
              <a:chOff x="5050465" y="542261"/>
              <a:chExt cx="2394734" cy="695708"/>
            </a:xfrm>
          </p:grpSpPr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C067D75B-DC3A-427E-92C1-A4D30F0FAD13}"/>
                  </a:ext>
                </a:extLst>
              </p:cNvPr>
              <p:cNvSpPr/>
              <p:nvPr/>
            </p:nvSpPr>
            <p:spPr>
              <a:xfrm>
                <a:off x="5228271" y="605865"/>
                <a:ext cx="2216928" cy="610838"/>
              </a:xfrm>
              <a:prstGeom prst="roundRect">
                <a:avLst/>
              </a:prstGeom>
              <a:noFill/>
              <a:ln w="38100">
                <a:solidFill>
                  <a:srgbClr val="002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A8C0D81-D9A6-49F0-A63D-E5DF25202268}"/>
                  </a:ext>
                </a:extLst>
              </p:cNvPr>
              <p:cNvSpPr/>
              <p:nvPr/>
            </p:nvSpPr>
            <p:spPr>
              <a:xfrm>
                <a:off x="5050465" y="542261"/>
                <a:ext cx="446568" cy="695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2" name="Picture 3" descr="C:\Users\Kje-086\Desktop\07.10~07.13 台北樂器大展-圖素\素材\素材\02-01.png">
              <a:extLst>
                <a:ext uri="{FF2B5EF4-FFF2-40B4-BE49-F238E27FC236}">
                  <a16:creationId xmlns:a16="http://schemas.microsoft.com/office/drawing/2014/main" id="{03BCD51F-63B7-4129-84FB-626426519E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3" b="18665"/>
            <a:stretch/>
          </p:blipFill>
          <p:spPr bwMode="auto">
            <a:xfrm>
              <a:off x="5006681" y="363270"/>
              <a:ext cx="1798184" cy="8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64AB787-223A-4812-875E-C237575626C3}"/>
                </a:ext>
              </a:extLst>
            </p:cNvPr>
            <p:cNvSpPr txBox="1"/>
            <p:nvPr/>
          </p:nvSpPr>
          <p:spPr>
            <a:xfrm>
              <a:off x="6731423" y="650563"/>
              <a:ext cx="17981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宣傳規劃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BB0BF21-50AD-4E2C-B099-AF648A4F8F81}"/>
                </a:ext>
              </a:extLst>
            </p:cNvPr>
            <p:cNvSpPr/>
            <p:nvPr/>
          </p:nvSpPr>
          <p:spPr>
            <a:xfrm>
              <a:off x="8209415" y="845011"/>
              <a:ext cx="91332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宣傳方式</a:t>
              </a:r>
            </a:p>
          </p:txBody>
        </p:sp>
      </p:grpSp>
      <p:pic>
        <p:nvPicPr>
          <p:cNvPr id="29" name="Picture 6" descr="C:\Users\Kje-086\Desktop\07.10~07.13 台北樂器大展-圖素\素材\素材\07-07.jpg">
            <a:extLst>
              <a:ext uri="{FF2B5EF4-FFF2-40B4-BE49-F238E27FC236}">
                <a16:creationId xmlns:a16="http://schemas.microsoft.com/office/drawing/2014/main" id="{37AAA7D0-6013-4321-B0F8-D12FAF30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738718" y="2916754"/>
            <a:ext cx="2697533" cy="179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2211A1BC-B9C4-40FE-AEBC-BED2EF50FC6A}"/>
              </a:ext>
            </a:extLst>
          </p:cNvPr>
          <p:cNvSpPr txBox="1"/>
          <p:nvPr/>
        </p:nvSpPr>
        <p:spPr>
          <a:xfrm>
            <a:off x="4117309" y="3279524"/>
            <a:ext cx="908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</a:t>
            </a:r>
          </a:p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宣傳</a:t>
            </a:r>
          </a:p>
        </p:txBody>
      </p:sp>
    </p:spTree>
    <p:extLst>
      <p:ext uri="{BB962C8B-B14F-4D97-AF65-F5344CB8AC3E}">
        <p14:creationId xmlns:p14="http://schemas.microsoft.com/office/powerpoint/2010/main" val="166639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10480</TotalTime>
  <Words>1067</Words>
  <Application>Microsoft Office PowerPoint</Application>
  <PresentationFormat>寬螢幕</PresentationFormat>
  <Paragraphs>271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Adobe 繁黑體 Std B</vt:lpstr>
      <vt:lpstr>Microsoft YaHei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KJE-A-0038</dc:creator>
  <cp:lastModifiedBy>眾 揆</cp:lastModifiedBy>
  <cp:revision>49</cp:revision>
  <dcterms:created xsi:type="dcterms:W3CDTF">2021-11-16T06:34:03Z</dcterms:created>
  <dcterms:modified xsi:type="dcterms:W3CDTF">2025-03-05T04:33:42Z</dcterms:modified>
</cp:coreProperties>
</file>